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94" r:id="rId3"/>
    <p:sldId id="296" r:id="rId4"/>
    <p:sldId id="295" r:id="rId5"/>
    <p:sldId id="260" r:id="rId6"/>
    <p:sldId id="263" r:id="rId7"/>
    <p:sldId id="291" r:id="rId8"/>
    <p:sldId id="292" r:id="rId9"/>
    <p:sldId id="270" r:id="rId10"/>
    <p:sldId id="271" r:id="rId11"/>
    <p:sldId id="275" r:id="rId12"/>
    <p:sldId id="283" r:id="rId13"/>
    <p:sldId id="276" r:id="rId14"/>
    <p:sldId id="293" r:id="rId15"/>
    <p:sldId id="286" r:id="rId16"/>
    <p:sldId id="288" r:id="rId17"/>
    <p:sldId id="284" r:id="rId1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11C204A-8670-4838-E989-274E5D2CAC19}" name="Natalie Frankenberg" initials="NF" userId="S::natalie.frankenberg@g-i-p.tech::9af02a09-41b7-4b66-b52b-36d8a4d465e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75AC"/>
    <a:srgbClr val="48A6DC"/>
    <a:srgbClr val="10A5CC"/>
    <a:srgbClr val="34A9EA"/>
    <a:srgbClr val="FFFFFF"/>
    <a:srgbClr val="4472C4"/>
    <a:srgbClr val="073D83"/>
    <a:srgbClr val="FFFFCC"/>
    <a:srgbClr val="2BFCFF"/>
    <a:srgbClr val="0225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858DE6-E3AE-4BAE-A18F-06E418321B7A}" v="27" dt="2022-09-19T08:54:08.3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3" autoAdjust="0"/>
    <p:restoredTop sz="94660"/>
  </p:normalViewPr>
  <p:slideViewPr>
    <p:cSldViewPr snapToGrid="0" showGuides="1">
      <p:cViewPr>
        <p:scale>
          <a:sx n="87" d="100"/>
          <a:sy n="87" d="100"/>
        </p:scale>
        <p:origin x="864" y="8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8" d="100"/>
          <a:sy n="108" d="100"/>
        </p:scale>
        <p:origin x="6043" y="9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Relationship Id="rId27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alie Frankenberg" userId="9af02a09-41b7-4b66-b52b-36d8a4d465e8" providerId="ADAL" clId="{D9858DE6-E3AE-4BAE-A18F-06E418321B7A}"/>
    <pc:docChg chg="undo redo custSel addSld delSld modSld sldOrd modMainMaster">
      <pc:chgData name="Natalie Frankenberg" userId="9af02a09-41b7-4b66-b52b-36d8a4d465e8" providerId="ADAL" clId="{D9858DE6-E3AE-4BAE-A18F-06E418321B7A}" dt="2022-09-19T08:54:08.353" v="2527" actId="2711"/>
      <pc:docMkLst>
        <pc:docMk/>
      </pc:docMkLst>
      <pc:sldChg chg="modSp mod">
        <pc:chgData name="Natalie Frankenberg" userId="9af02a09-41b7-4b66-b52b-36d8a4d465e8" providerId="ADAL" clId="{D9858DE6-E3AE-4BAE-A18F-06E418321B7A}" dt="2022-09-19T08:50:18.493" v="2509" actId="20577"/>
        <pc:sldMkLst>
          <pc:docMk/>
          <pc:sldMk cId="1989858210" sldId="256"/>
        </pc:sldMkLst>
        <pc:spChg chg="mod">
          <ac:chgData name="Natalie Frankenberg" userId="9af02a09-41b7-4b66-b52b-36d8a4d465e8" providerId="ADAL" clId="{D9858DE6-E3AE-4BAE-A18F-06E418321B7A}" dt="2022-09-19T08:50:18.493" v="2509" actId="20577"/>
          <ac:spMkLst>
            <pc:docMk/>
            <pc:sldMk cId="1989858210" sldId="256"/>
            <ac:spMk id="3" creationId="{D1EF9260-5322-4EAA-8511-548273DDB5C0}"/>
          </ac:spMkLst>
        </pc:spChg>
      </pc:sldChg>
      <pc:sldChg chg="modSp add del mod">
        <pc:chgData name="Natalie Frankenberg" userId="9af02a09-41b7-4b66-b52b-36d8a4d465e8" providerId="ADAL" clId="{D9858DE6-E3AE-4BAE-A18F-06E418321B7A}" dt="2022-09-19T07:44:36.665" v="1977" actId="47"/>
        <pc:sldMkLst>
          <pc:docMk/>
          <pc:sldMk cId="447522269" sldId="257"/>
        </pc:sldMkLst>
        <pc:spChg chg="mod">
          <ac:chgData name="Natalie Frankenberg" userId="9af02a09-41b7-4b66-b52b-36d8a4d465e8" providerId="ADAL" clId="{D9858DE6-E3AE-4BAE-A18F-06E418321B7A}" dt="2022-09-16T11:40:14.707" v="919" actId="20577"/>
          <ac:spMkLst>
            <pc:docMk/>
            <pc:sldMk cId="447522269" sldId="257"/>
            <ac:spMk id="7" creationId="{78E4E577-D212-1ED8-1037-EF3796F2EFB5}"/>
          </ac:spMkLst>
        </pc:spChg>
      </pc:sldChg>
      <pc:sldChg chg="addSp modSp mod">
        <pc:chgData name="Natalie Frankenberg" userId="9af02a09-41b7-4b66-b52b-36d8a4d465e8" providerId="ADAL" clId="{D9858DE6-E3AE-4BAE-A18F-06E418321B7A}" dt="2022-09-16T11:42:41.458" v="998" actId="1076"/>
        <pc:sldMkLst>
          <pc:docMk/>
          <pc:sldMk cId="1018497116" sldId="260"/>
        </pc:sldMkLst>
        <pc:spChg chg="add mod">
          <ac:chgData name="Natalie Frankenberg" userId="9af02a09-41b7-4b66-b52b-36d8a4d465e8" providerId="ADAL" clId="{D9858DE6-E3AE-4BAE-A18F-06E418321B7A}" dt="2022-09-16T11:42:03.293" v="953" actId="14100"/>
          <ac:spMkLst>
            <pc:docMk/>
            <pc:sldMk cId="1018497116" sldId="260"/>
            <ac:spMk id="7" creationId="{86D93A46-0FE4-B420-7ED9-70B66005518F}"/>
          </ac:spMkLst>
        </pc:spChg>
        <pc:spChg chg="add mod">
          <ac:chgData name="Natalie Frankenberg" userId="9af02a09-41b7-4b66-b52b-36d8a4d465e8" providerId="ADAL" clId="{D9858DE6-E3AE-4BAE-A18F-06E418321B7A}" dt="2022-09-16T11:42:41.458" v="998" actId="1076"/>
          <ac:spMkLst>
            <pc:docMk/>
            <pc:sldMk cId="1018497116" sldId="260"/>
            <ac:spMk id="8" creationId="{3F39A5CE-52A3-10A5-C0C7-4966286910D0}"/>
          </ac:spMkLst>
        </pc:spChg>
        <pc:picChg chg="mod modCrop">
          <ac:chgData name="Natalie Frankenberg" userId="9af02a09-41b7-4b66-b52b-36d8a4d465e8" providerId="ADAL" clId="{D9858DE6-E3AE-4BAE-A18F-06E418321B7A}" dt="2022-09-16T11:41:58.696" v="952" actId="732"/>
          <ac:picMkLst>
            <pc:docMk/>
            <pc:sldMk cId="1018497116" sldId="260"/>
            <ac:picMk id="11" creationId="{A670B298-02E9-404D-9020-6C14AAB4C7E3}"/>
          </ac:picMkLst>
        </pc:picChg>
      </pc:sldChg>
      <pc:sldChg chg="modSp del mod delCm">
        <pc:chgData name="Natalie Frankenberg" userId="9af02a09-41b7-4b66-b52b-36d8a4d465e8" providerId="ADAL" clId="{D9858DE6-E3AE-4BAE-A18F-06E418321B7A}" dt="2022-09-19T08:42:56.885" v="2426" actId="47"/>
        <pc:sldMkLst>
          <pc:docMk/>
          <pc:sldMk cId="1595975798" sldId="261"/>
        </pc:sldMkLst>
        <pc:spChg chg="mod">
          <ac:chgData name="Natalie Frankenberg" userId="9af02a09-41b7-4b66-b52b-36d8a4d465e8" providerId="ADAL" clId="{D9858DE6-E3AE-4BAE-A18F-06E418321B7A}" dt="2022-09-16T11:40:37.670" v="945" actId="20577"/>
          <ac:spMkLst>
            <pc:docMk/>
            <pc:sldMk cId="1595975798" sldId="261"/>
            <ac:spMk id="2" creationId="{6996224C-F355-F38B-11C8-7D3B888AEFA8}"/>
          </ac:spMkLst>
        </pc:spChg>
      </pc:sldChg>
      <pc:sldChg chg="addSp modSp del mod">
        <pc:chgData name="Natalie Frankenberg" userId="9af02a09-41b7-4b66-b52b-36d8a4d465e8" providerId="ADAL" clId="{D9858DE6-E3AE-4BAE-A18F-06E418321B7A}" dt="2022-09-19T08:22:40.383" v="2344" actId="47"/>
        <pc:sldMkLst>
          <pc:docMk/>
          <pc:sldMk cId="2635694357" sldId="265"/>
        </pc:sldMkLst>
        <pc:spChg chg="mod">
          <ac:chgData name="Natalie Frankenberg" userId="9af02a09-41b7-4b66-b52b-36d8a4d465e8" providerId="ADAL" clId="{D9858DE6-E3AE-4BAE-A18F-06E418321B7A}" dt="2022-09-19T07:49:39.386" v="1978" actId="20577"/>
          <ac:spMkLst>
            <pc:docMk/>
            <pc:sldMk cId="2635694357" sldId="265"/>
            <ac:spMk id="13" creationId="{38C9EB63-AFAA-6E17-43AC-299C03503D89}"/>
          </ac:spMkLst>
        </pc:spChg>
        <pc:cxnChg chg="add mod">
          <ac:chgData name="Natalie Frankenberg" userId="9af02a09-41b7-4b66-b52b-36d8a4d465e8" providerId="ADAL" clId="{D9858DE6-E3AE-4BAE-A18F-06E418321B7A}" dt="2022-09-19T08:08:03.965" v="1989" actId="208"/>
          <ac:cxnSpMkLst>
            <pc:docMk/>
            <pc:sldMk cId="2635694357" sldId="265"/>
            <ac:cxnSpMk id="7" creationId="{B44A0485-851B-1F77-6A1B-566A366B46C7}"/>
          </ac:cxnSpMkLst>
        </pc:cxnChg>
      </pc:sldChg>
      <pc:sldChg chg="modSp del mod">
        <pc:chgData name="Natalie Frankenberg" userId="9af02a09-41b7-4b66-b52b-36d8a4d465e8" providerId="ADAL" clId="{D9858DE6-E3AE-4BAE-A18F-06E418321B7A}" dt="2022-09-19T08:24:15.676" v="2373" actId="47"/>
        <pc:sldMkLst>
          <pc:docMk/>
          <pc:sldMk cId="2497599775" sldId="266"/>
        </pc:sldMkLst>
        <pc:spChg chg="mod">
          <ac:chgData name="Natalie Frankenberg" userId="9af02a09-41b7-4b66-b52b-36d8a4d465e8" providerId="ADAL" clId="{D9858DE6-E3AE-4BAE-A18F-06E418321B7A}" dt="2022-09-19T08:23:39.116" v="2371" actId="14100"/>
          <ac:spMkLst>
            <pc:docMk/>
            <pc:sldMk cId="2497599775" sldId="266"/>
            <ac:spMk id="15" creationId="{AB80316F-FEFD-0245-58BA-B403CD00B8DA}"/>
          </ac:spMkLst>
        </pc:spChg>
        <pc:cxnChg chg="mod">
          <ac:chgData name="Natalie Frankenberg" userId="9af02a09-41b7-4b66-b52b-36d8a4d465e8" providerId="ADAL" clId="{D9858DE6-E3AE-4BAE-A18F-06E418321B7A}" dt="2022-09-19T08:07:49.258" v="1986" actId="1582"/>
          <ac:cxnSpMkLst>
            <pc:docMk/>
            <pc:sldMk cId="2497599775" sldId="266"/>
            <ac:cxnSpMk id="17" creationId="{8437D53A-585A-38A6-DC43-548DAB1FE2A0}"/>
          </ac:cxnSpMkLst>
        </pc:cxnChg>
      </pc:sldChg>
      <pc:sldChg chg="del delCm">
        <pc:chgData name="Natalie Frankenberg" userId="9af02a09-41b7-4b66-b52b-36d8a4d465e8" providerId="ADAL" clId="{D9858DE6-E3AE-4BAE-A18F-06E418321B7A}" dt="2022-09-16T11:57:42.731" v="1205" actId="47"/>
        <pc:sldMkLst>
          <pc:docMk/>
          <pc:sldMk cId="1074877090" sldId="267"/>
        </pc:sldMkLst>
      </pc:sldChg>
      <pc:sldChg chg="addSp delSp modSp mod">
        <pc:chgData name="Natalie Frankenberg" userId="9af02a09-41b7-4b66-b52b-36d8a4d465e8" providerId="ADAL" clId="{D9858DE6-E3AE-4BAE-A18F-06E418321B7A}" dt="2022-09-19T08:07:41.305" v="1985" actId="208"/>
        <pc:sldMkLst>
          <pc:docMk/>
          <pc:sldMk cId="499393160" sldId="270"/>
        </pc:sldMkLst>
        <pc:spChg chg="add mod">
          <ac:chgData name="Natalie Frankenberg" userId="9af02a09-41b7-4b66-b52b-36d8a4d465e8" providerId="ADAL" clId="{D9858DE6-E3AE-4BAE-A18F-06E418321B7A}" dt="2022-09-16T12:00:59.503" v="1411" actId="20577"/>
          <ac:spMkLst>
            <pc:docMk/>
            <pc:sldMk cId="499393160" sldId="270"/>
            <ac:spMk id="3" creationId="{045EBAE7-DDEB-B04A-F57F-828686A07266}"/>
          </ac:spMkLst>
        </pc:spChg>
        <pc:spChg chg="del mod">
          <ac:chgData name="Natalie Frankenberg" userId="9af02a09-41b7-4b66-b52b-36d8a4d465e8" providerId="ADAL" clId="{D9858DE6-E3AE-4BAE-A18F-06E418321B7A}" dt="2022-09-16T12:01:04.917" v="1412" actId="478"/>
          <ac:spMkLst>
            <pc:docMk/>
            <pc:sldMk cId="499393160" sldId="270"/>
            <ac:spMk id="14" creationId="{68247747-7743-C3F1-3CF6-E1CF76C8E1FA}"/>
          </ac:spMkLst>
        </pc:spChg>
        <pc:picChg chg="mod modCrop">
          <ac:chgData name="Natalie Frankenberg" userId="9af02a09-41b7-4b66-b52b-36d8a4d465e8" providerId="ADAL" clId="{D9858DE6-E3AE-4BAE-A18F-06E418321B7A}" dt="2022-09-16T11:58:45.239" v="1207" actId="1076"/>
          <ac:picMkLst>
            <pc:docMk/>
            <pc:sldMk cId="499393160" sldId="270"/>
            <ac:picMk id="12" creationId="{B5B730C6-0D6F-E1EF-DBD0-862C2946BD70}"/>
          </ac:picMkLst>
        </pc:picChg>
        <pc:cxnChg chg="add mod">
          <ac:chgData name="Natalie Frankenberg" userId="9af02a09-41b7-4b66-b52b-36d8a4d465e8" providerId="ADAL" clId="{D9858DE6-E3AE-4BAE-A18F-06E418321B7A}" dt="2022-09-19T08:07:41.305" v="1985" actId="208"/>
          <ac:cxnSpMkLst>
            <pc:docMk/>
            <pc:sldMk cId="499393160" sldId="270"/>
            <ac:cxnSpMk id="8" creationId="{7F14AD02-3F71-F186-E1D1-05A37AF141CD}"/>
          </ac:cxnSpMkLst>
        </pc:cxnChg>
      </pc:sldChg>
      <pc:sldChg chg="modSp add del mod">
        <pc:chgData name="Natalie Frankenberg" userId="9af02a09-41b7-4b66-b52b-36d8a4d465e8" providerId="ADAL" clId="{D9858DE6-E3AE-4BAE-A18F-06E418321B7A}" dt="2022-09-19T08:45:07.458" v="2429"/>
        <pc:sldMkLst>
          <pc:docMk/>
          <pc:sldMk cId="1239352942" sldId="271"/>
        </pc:sldMkLst>
        <pc:spChg chg="mod">
          <ac:chgData name="Natalie Frankenberg" userId="9af02a09-41b7-4b66-b52b-36d8a4d465e8" providerId="ADAL" clId="{D9858DE6-E3AE-4BAE-A18F-06E418321B7A}" dt="2022-09-16T12:01:34.217" v="1425" actId="20577"/>
          <ac:spMkLst>
            <pc:docMk/>
            <pc:sldMk cId="1239352942" sldId="271"/>
            <ac:spMk id="3" creationId="{A07D690A-D67C-3F71-15F7-12CDDA3D73B8}"/>
          </ac:spMkLst>
        </pc:spChg>
        <pc:spChg chg="mod">
          <ac:chgData name="Natalie Frankenberg" userId="9af02a09-41b7-4b66-b52b-36d8a4d465e8" providerId="ADAL" clId="{D9858DE6-E3AE-4BAE-A18F-06E418321B7A}" dt="2022-09-16T12:01:56.799" v="1459" actId="20577"/>
          <ac:spMkLst>
            <pc:docMk/>
            <pc:sldMk cId="1239352942" sldId="271"/>
            <ac:spMk id="9" creationId="{D48C6185-7CC6-2400-FA6D-499F9189995A}"/>
          </ac:spMkLst>
        </pc:spChg>
      </pc:sldChg>
      <pc:sldChg chg="delSp modSp del mod">
        <pc:chgData name="Natalie Frankenberg" userId="9af02a09-41b7-4b66-b52b-36d8a4d465e8" providerId="ADAL" clId="{D9858DE6-E3AE-4BAE-A18F-06E418321B7A}" dt="2022-09-16T12:03:07.408" v="1464" actId="47"/>
        <pc:sldMkLst>
          <pc:docMk/>
          <pc:sldMk cId="3216358564" sldId="273"/>
        </pc:sldMkLst>
        <pc:spChg chg="mod">
          <ac:chgData name="Natalie Frankenberg" userId="9af02a09-41b7-4b66-b52b-36d8a4d465e8" providerId="ADAL" clId="{D9858DE6-E3AE-4BAE-A18F-06E418321B7A}" dt="2022-09-16T12:03:05.488" v="1463" actId="20577"/>
          <ac:spMkLst>
            <pc:docMk/>
            <pc:sldMk cId="3216358564" sldId="273"/>
            <ac:spMk id="14" creationId="{80C43BB4-F0F6-F41F-5A35-69D98661ACA5}"/>
          </ac:spMkLst>
        </pc:spChg>
        <pc:cxnChg chg="mod">
          <ac:chgData name="Natalie Frankenberg" userId="9af02a09-41b7-4b66-b52b-36d8a4d465e8" providerId="ADAL" clId="{D9858DE6-E3AE-4BAE-A18F-06E418321B7A}" dt="2022-09-16T12:02:39.719" v="1462" actId="14100"/>
          <ac:cxnSpMkLst>
            <pc:docMk/>
            <pc:sldMk cId="3216358564" sldId="273"/>
            <ac:cxnSpMk id="13" creationId="{FDEBD580-918A-F323-7CEE-A396F2DABE9B}"/>
          </ac:cxnSpMkLst>
        </pc:cxnChg>
        <pc:cxnChg chg="del">
          <ac:chgData name="Natalie Frankenberg" userId="9af02a09-41b7-4b66-b52b-36d8a4d465e8" providerId="ADAL" clId="{D9858DE6-E3AE-4BAE-A18F-06E418321B7A}" dt="2022-09-16T12:02:24.714" v="1461" actId="478"/>
          <ac:cxnSpMkLst>
            <pc:docMk/>
            <pc:sldMk cId="3216358564" sldId="273"/>
            <ac:cxnSpMk id="16" creationId="{76CA90C3-E541-B438-0411-22D848B81920}"/>
          </ac:cxnSpMkLst>
        </pc:cxnChg>
      </pc:sldChg>
      <pc:sldChg chg="modSp mod">
        <pc:chgData name="Natalie Frankenberg" userId="9af02a09-41b7-4b66-b52b-36d8a4d465e8" providerId="ADAL" clId="{D9858DE6-E3AE-4BAE-A18F-06E418321B7A}" dt="2022-09-19T08:49:03.686" v="2487" actId="404"/>
        <pc:sldMkLst>
          <pc:docMk/>
          <pc:sldMk cId="2603149980" sldId="275"/>
        </pc:sldMkLst>
        <pc:spChg chg="mod">
          <ac:chgData name="Natalie Frankenberg" userId="9af02a09-41b7-4b66-b52b-36d8a4d465e8" providerId="ADAL" clId="{D9858DE6-E3AE-4BAE-A18F-06E418321B7A}" dt="2022-09-19T08:49:03.686" v="2487" actId="404"/>
          <ac:spMkLst>
            <pc:docMk/>
            <pc:sldMk cId="2603149980" sldId="275"/>
            <ac:spMk id="2" creationId="{18DE4D2F-4B9A-5B54-D172-FAC360A51BE9}"/>
          </ac:spMkLst>
        </pc:spChg>
        <pc:spChg chg="mod">
          <ac:chgData name="Natalie Frankenberg" userId="9af02a09-41b7-4b66-b52b-36d8a4d465e8" providerId="ADAL" clId="{D9858DE6-E3AE-4BAE-A18F-06E418321B7A}" dt="2022-09-19T08:45:44.111" v="2465" actId="20577"/>
          <ac:spMkLst>
            <pc:docMk/>
            <pc:sldMk cId="2603149980" sldId="275"/>
            <ac:spMk id="9" creationId="{28EF2B19-A84D-ADA9-5896-0582830563E4}"/>
          </ac:spMkLst>
        </pc:spChg>
        <pc:cxnChg chg="mod">
          <ac:chgData name="Natalie Frankenberg" userId="9af02a09-41b7-4b66-b52b-36d8a4d465e8" providerId="ADAL" clId="{D9858DE6-E3AE-4BAE-A18F-06E418321B7A}" dt="2022-09-19T08:08:21.944" v="1990" actId="1582"/>
          <ac:cxnSpMkLst>
            <pc:docMk/>
            <pc:sldMk cId="2603149980" sldId="275"/>
            <ac:cxnSpMk id="11" creationId="{889D5E69-3A81-0A72-AD8A-346A7DA909FD}"/>
          </ac:cxnSpMkLst>
        </pc:cxnChg>
      </pc:sldChg>
      <pc:sldChg chg="modSp add del mod ord">
        <pc:chgData name="Natalie Frankenberg" userId="9af02a09-41b7-4b66-b52b-36d8a4d465e8" providerId="ADAL" clId="{D9858DE6-E3AE-4BAE-A18F-06E418321B7A}" dt="2022-09-19T08:33:57.020" v="2379"/>
        <pc:sldMkLst>
          <pc:docMk/>
          <pc:sldMk cId="1961901644" sldId="276"/>
        </pc:sldMkLst>
        <pc:spChg chg="mod">
          <ac:chgData name="Natalie Frankenberg" userId="9af02a09-41b7-4b66-b52b-36d8a4d465e8" providerId="ADAL" clId="{D9858DE6-E3AE-4BAE-A18F-06E418321B7A}" dt="2022-09-19T08:13:16.083" v="2022" actId="1076"/>
          <ac:spMkLst>
            <pc:docMk/>
            <pc:sldMk cId="1961901644" sldId="276"/>
            <ac:spMk id="9" creationId="{21C06C57-32D9-8A75-025C-C413FA7588B4}"/>
          </ac:spMkLst>
        </pc:spChg>
        <pc:cxnChg chg="mod">
          <ac:chgData name="Natalie Frankenberg" userId="9af02a09-41b7-4b66-b52b-36d8a4d465e8" providerId="ADAL" clId="{D9858DE6-E3AE-4BAE-A18F-06E418321B7A}" dt="2022-09-19T08:13:13.777" v="2021" actId="1582"/>
          <ac:cxnSpMkLst>
            <pc:docMk/>
            <pc:sldMk cId="1961901644" sldId="276"/>
            <ac:cxnSpMk id="11" creationId="{FD368253-A8A6-034A-2C22-077192A05E9E}"/>
          </ac:cxnSpMkLst>
        </pc:cxnChg>
      </pc:sldChg>
      <pc:sldChg chg="del">
        <pc:chgData name="Natalie Frankenberg" userId="9af02a09-41b7-4b66-b52b-36d8a4d465e8" providerId="ADAL" clId="{D9858DE6-E3AE-4BAE-A18F-06E418321B7A}" dt="2022-09-16T12:05:08.433" v="1581" actId="47"/>
        <pc:sldMkLst>
          <pc:docMk/>
          <pc:sldMk cId="1981976335" sldId="278"/>
        </pc:sldMkLst>
      </pc:sldChg>
      <pc:sldChg chg="del">
        <pc:chgData name="Natalie Frankenberg" userId="9af02a09-41b7-4b66-b52b-36d8a4d465e8" providerId="ADAL" clId="{D9858DE6-E3AE-4BAE-A18F-06E418321B7A}" dt="2022-09-16T12:06:43.096" v="1644" actId="47"/>
        <pc:sldMkLst>
          <pc:docMk/>
          <pc:sldMk cId="4142004690" sldId="279"/>
        </pc:sldMkLst>
      </pc:sldChg>
      <pc:sldChg chg="modSp del mod delCm">
        <pc:chgData name="Natalie Frankenberg" userId="9af02a09-41b7-4b66-b52b-36d8a4d465e8" providerId="ADAL" clId="{D9858DE6-E3AE-4BAE-A18F-06E418321B7A}" dt="2022-09-19T08:35:10.447" v="2381" actId="47"/>
        <pc:sldMkLst>
          <pc:docMk/>
          <pc:sldMk cId="1407647640" sldId="280"/>
        </pc:sldMkLst>
        <pc:spChg chg="mod">
          <ac:chgData name="Natalie Frankenberg" userId="9af02a09-41b7-4b66-b52b-36d8a4d465e8" providerId="ADAL" clId="{D9858DE6-E3AE-4BAE-A18F-06E418321B7A}" dt="2022-09-16T12:06:13.489" v="1623" actId="20577"/>
          <ac:spMkLst>
            <pc:docMk/>
            <pc:sldMk cId="1407647640" sldId="280"/>
            <ac:spMk id="15" creationId="{5DF0090F-D3C2-F6AF-169B-D92B628CEBA7}"/>
          </ac:spMkLst>
        </pc:spChg>
        <pc:spChg chg="mod">
          <ac:chgData name="Natalie Frankenberg" userId="9af02a09-41b7-4b66-b52b-36d8a4d465e8" providerId="ADAL" clId="{D9858DE6-E3AE-4BAE-A18F-06E418321B7A}" dt="2022-09-19T08:13:44.827" v="2048" actId="5793"/>
          <ac:spMkLst>
            <pc:docMk/>
            <pc:sldMk cId="1407647640" sldId="280"/>
            <ac:spMk id="23" creationId="{7F410582-0F6F-9900-4DA9-F7A22B40B732}"/>
          </ac:spMkLst>
        </pc:spChg>
      </pc:sldChg>
      <pc:sldChg chg="del">
        <pc:chgData name="Natalie Frankenberg" userId="9af02a09-41b7-4b66-b52b-36d8a4d465e8" providerId="ADAL" clId="{D9858DE6-E3AE-4BAE-A18F-06E418321B7A}" dt="2022-09-16T11:45:58.562" v="999" actId="47"/>
        <pc:sldMkLst>
          <pc:docMk/>
          <pc:sldMk cId="885418564" sldId="281"/>
        </pc:sldMkLst>
      </pc:sldChg>
      <pc:sldChg chg="modSp mod">
        <pc:chgData name="Natalie Frankenberg" userId="9af02a09-41b7-4b66-b52b-36d8a4d465e8" providerId="ADAL" clId="{D9858DE6-E3AE-4BAE-A18F-06E418321B7A}" dt="2022-09-19T08:45:51.683" v="2467" actId="14100"/>
        <pc:sldMkLst>
          <pc:docMk/>
          <pc:sldMk cId="3234596094" sldId="283"/>
        </pc:sldMkLst>
        <pc:spChg chg="mod">
          <ac:chgData name="Natalie Frankenberg" userId="9af02a09-41b7-4b66-b52b-36d8a4d465e8" providerId="ADAL" clId="{D9858DE6-E3AE-4BAE-A18F-06E418321B7A}" dt="2022-09-19T08:45:51.683" v="2467" actId="14100"/>
          <ac:spMkLst>
            <pc:docMk/>
            <pc:sldMk cId="3234596094" sldId="283"/>
            <ac:spMk id="27" creationId="{081E625E-D6DF-EB95-FA97-6156162727F8}"/>
          </ac:spMkLst>
        </pc:spChg>
        <pc:cxnChg chg="mod">
          <ac:chgData name="Natalie Frankenberg" userId="9af02a09-41b7-4b66-b52b-36d8a4d465e8" providerId="ADAL" clId="{D9858DE6-E3AE-4BAE-A18F-06E418321B7A}" dt="2022-09-19T08:10:06.236" v="1992" actId="1582"/>
          <ac:cxnSpMkLst>
            <pc:docMk/>
            <pc:sldMk cId="3234596094" sldId="283"/>
            <ac:cxnSpMk id="18" creationId="{6801A670-2041-4541-6721-E7B759856145}"/>
          </ac:cxnSpMkLst>
        </pc:cxnChg>
        <pc:cxnChg chg="mod">
          <ac:chgData name="Natalie Frankenberg" userId="9af02a09-41b7-4b66-b52b-36d8a4d465e8" providerId="ADAL" clId="{D9858DE6-E3AE-4BAE-A18F-06E418321B7A}" dt="2022-09-19T08:10:11.814" v="1993" actId="1582"/>
          <ac:cxnSpMkLst>
            <pc:docMk/>
            <pc:sldMk cId="3234596094" sldId="283"/>
            <ac:cxnSpMk id="29" creationId="{B7E2D870-F8A6-0B46-1A59-4DFA289D80CB}"/>
          </ac:cxnSpMkLst>
        </pc:cxnChg>
      </pc:sldChg>
      <pc:sldChg chg="delSp modSp mod">
        <pc:chgData name="Natalie Frankenberg" userId="9af02a09-41b7-4b66-b52b-36d8a4d465e8" providerId="ADAL" clId="{D9858DE6-E3AE-4BAE-A18F-06E418321B7A}" dt="2022-09-19T08:46:09.575" v="2473" actId="403"/>
        <pc:sldMkLst>
          <pc:docMk/>
          <pc:sldMk cId="2019430916" sldId="286"/>
        </pc:sldMkLst>
        <pc:spChg chg="mod">
          <ac:chgData name="Natalie Frankenberg" userId="9af02a09-41b7-4b66-b52b-36d8a4d465e8" providerId="ADAL" clId="{D9858DE6-E3AE-4BAE-A18F-06E418321B7A}" dt="2022-09-19T08:46:09.575" v="2473" actId="403"/>
          <ac:spMkLst>
            <pc:docMk/>
            <pc:sldMk cId="2019430916" sldId="286"/>
            <ac:spMk id="3" creationId="{2A5CEA40-7F47-4611-9097-C1D6BA7F4BB7}"/>
          </ac:spMkLst>
        </pc:spChg>
        <pc:spChg chg="del mod">
          <ac:chgData name="Natalie Frankenberg" userId="9af02a09-41b7-4b66-b52b-36d8a4d465e8" providerId="ADAL" clId="{D9858DE6-E3AE-4BAE-A18F-06E418321B7A}" dt="2022-09-16T12:06:35.778" v="1642" actId="478"/>
          <ac:spMkLst>
            <pc:docMk/>
            <pc:sldMk cId="2019430916" sldId="286"/>
            <ac:spMk id="11" creationId="{F08EECE9-ECC1-1C50-0C0B-557B400052BC}"/>
          </ac:spMkLst>
        </pc:spChg>
        <pc:cxnChg chg="mod">
          <ac:chgData name="Natalie Frankenberg" userId="9af02a09-41b7-4b66-b52b-36d8a4d465e8" providerId="ADAL" clId="{D9858DE6-E3AE-4BAE-A18F-06E418321B7A}" dt="2022-09-19T08:14:33.890" v="2055" actId="1582"/>
          <ac:cxnSpMkLst>
            <pc:docMk/>
            <pc:sldMk cId="2019430916" sldId="286"/>
            <ac:cxnSpMk id="9" creationId="{AD5D9111-35BA-8DFD-9282-FE900A623E55}"/>
          </ac:cxnSpMkLst>
        </pc:cxnChg>
        <pc:cxnChg chg="del">
          <ac:chgData name="Natalie Frankenberg" userId="9af02a09-41b7-4b66-b52b-36d8a4d465e8" providerId="ADAL" clId="{D9858DE6-E3AE-4BAE-A18F-06E418321B7A}" dt="2022-09-16T12:06:37.362" v="1643" actId="478"/>
          <ac:cxnSpMkLst>
            <pc:docMk/>
            <pc:sldMk cId="2019430916" sldId="286"/>
            <ac:cxnSpMk id="13" creationId="{4968241E-6F81-954D-722F-9BC229295A4C}"/>
          </ac:cxnSpMkLst>
        </pc:cxnChg>
      </pc:sldChg>
      <pc:sldChg chg="add del">
        <pc:chgData name="Natalie Frankenberg" userId="9af02a09-41b7-4b66-b52b-36d8a4d465e8" providerId="ADAL" clId="{D9858DE6-E3AE-4BAE-A18F-06E418321B7A}" dt="2022-09-16T12:01:19.349" v="1415" actId="47"/>
        <pc:sldMkLst>
          <pc:docMk/>
          <pc:sldMk cId="657806751" sldId="287"/>
        </pc:sldMkLst>
      </pc:sldChg>
      <pc:sldChg chg="del">
        <pc:chgData name="Natalie Frankenberg" userId="9af02a09-41b7-4b66-b52b-36d8a4d465e8" providerId="ADAL" clId="{D9858DE6-E3AE-4BAE-A18F-06E418321B7A}" dt="2022-09-16T11:17:35.975" v="0" actId="2696"/>
        <pc:sldMkLst>
          <pc:docMk/>
          <pc:sldMk cId="1385507114" sldId="287"/>
        </pc:sldMkLst>
      </pc:sldChg>
      <pc:sldChg chg="modSp mod">
        <pc:chgData name="Natalie Frankenberg" userId="9af02a09-41b7-4b66-b52b-36d8a4d465e8" providerId="ADAL" clId="{D9858DE6-E3AE-4BAE-A18F-06E418321B7A}" dt="2022-09-19T08:47:50.912" v="2485" actId="20577"/>
        <pc:sldMkLst>
          <pc:docMk/>
          <pc:sldMk cId="3959727285" sldId="288"/>
        </pc:sldMkLst>
        <pc:spChg chg="mod">
          <ac:chgData name="Natalie Frankenberg" userId="9af02a09-41b7-4b66-b52b-36d8a4d465e8" providerId="ADAL" clId="{D9858DE6-E3AE-4BAE-A18F-06E418321B7A}" dt="2022-09-19T08:47:50.912" v="2485" actId="20577"/>
          <ac:spMkLst>
            <pc:docMk/>
            <pc:sldMk cId="3959727285" sldId="288"/>
            <ac:spMk id="2" creationId="{391B1546-79EF-B739-3A3D-22E3B4FE0ED0}"/>
          </ac:spMkLst>
        </pc:spChg>
        <pc:spChg chg="mod">
          <ac:chgData name="Natalie Frankenberg" userId="9af02a09-41b7-4b66-b52b-36d8a4d465e8" providerId="ADAL" clId="{D9858DE6-E3AE-4BAE-A18F-06E418321B7A}" dt="2022-09-19T08:47:31.760" v="2475"/>
          <ac:spMkLst>
            <pc:docMk/>
            <pc:sldMk cId="3959727285" sldId="288"/>
            <ac:spMk id="3" creationId="{37BDC7C4-306B-B5A0-9C54-05AB569E2D55}"/>
          </ac:spMkLst>
        </pc:spChg>
      </pc:sldChg>
      <pc:sldChg chg="addSp delSp modSp new del mod">
        <pc:chgData name="Natalie Frankenberg" userId="9af02a09-41b7-4b66-b52b-36d8a4d465e8" providerId="ADAL" clId="{D9858DE6-E3AE-4BAE-A18F-06E418321B7A}" dt="2022-09-19T08:42:37.379" v="2423" actId="47"/>
        <pc:sldMkLst>
          <pc:docMk/>
          <pc:sldMk cId="2532721569" sldId="289"/>
        </pc:sldMkLst>
        <pc:spChg chg="mod">
          <ac:chgData name="Natalie Frankenberg" userId="9af02a09-41b7-4b66-b52b-36d8a4d465e8" providerId="ADAL" clId="{D9858DE6-E3AE-4BAE-A18F-06E418321B7A}" dt="2022-09-16T11:29:44.566" v="86" actId="20577"/>
          <ac:spMkLst>
            <pc:docMk/>
            <pc:sldMk cId="2532721569" sldId="289"/>
            <ac:spMk id="2" creationId="{3BD75B59-DF95-DD35-9E6B-7DC277794289}"/>
          </ac:spMkLst>
        </pc:spChg>
        <pc:spChg chg="mod">
          <ac:chgData name="Natalie Frankenberg" userId="9af02a09-41b7-4b66-b52b-36d8a4d465e8" providerId="ADAL" clId="{D9858DE6-E3AE-4BAE-A18F-06E418321B7A}" dt="2022-09-19T08:16:12.935" v="2151" actId="20577"/>
          <ac:spMkLst>
            <pc:docMk/>
            <pc:sldMk cId="2532721569" sldId="289"/>
            <ac:spMk id="3" creationId="{FA27DFAD-9559-E126-9F2D-E738B5CD0A98}"/>
          </ac:spMkLst>
        </pc:spChg>
        <pc:graphicFrameChg chg="add del modGraphic">
          <ac:chgData name="Natalie Frankenberg" userId="9af02a09-41b7-4b66-b52b-36d8a4d465e8" providerId="ADAL" clId="{D9858DE6-E3AE-4BAE-A18F-06E418321B7A}" dt="2022-09-16T11:36:53.301" v="718" actId="27309"/>
          <ac:graphicFrameMkLst>
            <pc:docMk/>
            <pc:sldMk cId="2532721569" sldId="289"/>
            <ac:graphicFrameMk id="8" creationId="{9E596269-A615-0C72-5B56-D1E66CEC15F0}"/>
          </ac:graphicFrameMkLst>
        </pc:graphicFrameChg>
      </pc:sldChg>
      <pc:sldChg chg="delSp modSp add del mod setBg delDesignElem">
        <pc:chgData name="Natalie Frankenberg" userId="9af02a09-41b7-4b66-b52b-36d8a4d465e8" providerId="ADAL" clId="{D9858DE6-E3AE-4BAE-A18F-06E418321B7A}" dt="2022-09-19T08:52:02.458" v="2511" actId="47"/>
        <pc:sldMkLst>
          <pc:docMk/>
          <pc:sldMk cId="692274893" sldId="290"/>
        </pc:sldMkLst>
        <pc:spChg chg="del">
          <ac:chgData name="Natalie Frankenberg" userId="9af02a09-41b7-4b66-b52b-36d8a4d465e8" providerId="ADAL" clId="{D9858DE6-E3AE-4BAE-A18F-06E418321B7A}" dt="2022-09-19T07:44:28.120" v="1974"/>
          <ac:spMkLst>
            <pc:docMk/>
            <pc:sldMk cId="692274893" sldId="290"/>
            <ac:spMk id="11" creationId="{42A4FC2C-047E-45A5-965D-8E1E3BF09BC6}"/>
          </ac:spMkLst>
        </pc:spChg>
        <pc:spChg chg="mod">
          <ac:chgData name="Natalie Frankenberg" userId="9af02a09-41b7-4b66-b52b-36d8a4d465e8" providerId="ADAL" clId="{D9858DE6-E3AE-4BAE-A18F-06E418321B7A}" dt="2022-09-19T08:20:17.098" v="2342" actId="1076"/>
          <ac:spMkLst>
            <pc:docMk/>
            <pc:sldMk cId="692274893" sldId="290"/>
            <ac:spMk id="12" creationId="{06E4B643-251C-856C-6BAC-879BD3E9FE82}"/>
          </ac:spMkLst>
        </pc:spChg>
      </pc:sldChg>
      <pc:sldChg chg="add del">
        <pc:chgData name="Natalie Frankenberg" userId="9af02a09-41b7-4b66-b52b-36d8a4d465e8" providerId="ADAL" clId="{D9858DE6-E3AE-4BAE-A18F-06E418321B7A}" dt="2022-09-16T11:59:07.659" v="1213" actId="47"/>
        <pc:sldMkLst>
          <pc:docMk/>
          <pc:sldMk cId="3332564834" sldId="290"/>
        </pc:sldMkLst>
      </pc:sldChg>
      <pc:sldChg chg="add">
        <pc:chgData name="Natalie Frankenberg" userId="9af02a09-41b7-4b66-b52b-36d8a4d465e8" providerId="ADAL" clId="{D9858DE6-E3AE-4BAE-A18F-06E418321B7A}" dt="2022-09-19T08:22:39.180" v="2343"/>
        <pc:sldMkLst>
          <pc:docMk/>
          <pc:sldMk cId="2981199981" sldId="291"/>
        </pc:sldMkLst>
      </pc:sldChg>
      <pc:sldChg chg="add">
        <pc:chgData name="Natalie Frankenberg" userId="9af02a09-41b7-4b66-b52b-36d8a4d465e8" providerId="ADAL" clId="{D9858DE6-E3AE-4BAE-A18F-06E418321B7A}" dt="2022-09-19T08:24:11.444" v="2372"/>
        <pc:sldMkLst>
          <pc:docMk/>
          <pc:sldMk cId="2469351509" sldId="292"/>
        </pc:sldMkLst>
      </pc:sldChg>
      <pc:sldChg chg="addSp modSp add mod">
        <pc:chgData name="Natalie Frankenberg" userId="9af02a09-41b7-4b66-b52b-36d8a4d465e8" providerId="ADAL" clId="{D9858DE6-E3AE-4BAE-A18F-06E418321B7A}" dt="2022-09-19T08:35:49.748" v="2421" actId="1076"/>
        <pc:sldMkLst>
          <pc:docMk/>
          <pc:sldMk cId="1245911762" sldId="293"/>
        </pc:sldMkLst>
        <pc:spChg chg="add mod">
          <ac:chgData name="Natalie Frankenberg" userId="9af02a09-41b7-4b66-b52b-36d8a4d465e8" providerId="ADAL" clId="{D9858DE6-E3AE-4BAE-A18F-06E418321B7A}" dt="2022-09-19T08:35:49.748" v="2421" actId="1076"/>
          <ac:spMkLst>
            <pc:docMk/>
            <pc:sldMk cId="1245911762" sldId="293"/>
            <ac:spMk id="8" creationId="{3D3E7C46-B268-4D48-664D-0541D070508A}"/>
          </ac:spMkLst>
        </pc:spChg>
        <pc:cxnChg chg="add mod">
          <ac:chgData name="Natalie Frankenberg" userId="9af02a09-41b7-4b66-b52b-36d8a4d465e8" providerId="ADAL" clId="{D9858DE6-E3AE-4BAE-A18F-06E418321B7A}" dt="2022-09-19T08:35:23.567" v="2383" actId="1582"/>
          <ac:cxnSpMkLst>
            <pc:docMk/>
            <pc:sldMk cId="1245911762" sldId="293"/>
            <ac:cxnSpMk id="7" creationId="{0FCED710-4788-CB3E-8A54-7AFE8F4B459B}"/>
          </ac:cxnSpMkLst>
        </pc:cxnChg>
      </pc:sldChg>
      <pc:sldChg chg="add">
        <pc:chgData name="Natalie Frankenberg" userId="9af02a09-41b7-4b66-b52b-36d8a4d465e8" providerId="ADAL" clId="{D9858DE6-E3AE-4BAE-A18F-06E418321B7A}" dt="2022-09-19T08:42:34.055" v="2422"/>
        <pc:sldMkLst>
          <pc:docMk/>
          <pc:sldMk cId="2777299157" sldId="294"/>
        </pc:sldMkLst>
      </pc:sldChg>
      <pc:sldChg chg="add delCm">
        <pc:chgData name="Natalie Frankenberg" userId="9af02a09-41b7-4b66-b52b-36d8a4d465e8" providerId="ADAL" clId="{D9858DE6-E3AE-4BAE-A18F-06E418321B7A}" dt="2022-09-19T08:42:54.579" v="2425"/>
        <pc:sldMkLst>
          <pc:docMk/>
          <pc:sldMk cId="2568292528" sldId="295"/>
        </pc:sldMkLst>
      </pc:sldChg>
      <pc:sldChg chg="modSp add mod">
        <pc:chgData name="Natalie Frankenberg" userId="9af02a09-41b7-4b66-b52b-36d8a4d465e8" providerId="ADAL" clId="{D9858DE6-E3AE-4BAE-A18F-06E418321B7A}" dt="2022-09-19T08:52:16.664" v="2513" actId="20577"/>
        <pc:sldMkLst>
          <pc:docMk/>
          <pc:sldMk cId="745526731" sldId="296"/>
        </pc:sldMkLst>
        <pc:spChg chg="mod">
          <ac:chgData name="Natalie Frankenberg" userId="9af02a09-41b7-4b66-b52b-36d8a4d465e8" providerId="ADAL" clId="{D9858DE6-E3AE-4BAE-A18F-06E418321B7A}" dt="2022-09-19T08:52:16.664" v="2513" actId="20577"/>
          <ac:spMkLst>
            <pc:docMk/>
            <pc:sldMk cId="745526731" sldId="296"/>
            <ac:spMk id="12" creationId="{06E4B643-251C-856C-6BAC-879BD3E9FE82}"/>
          </ac:spMkLst>
        </pc:spChg>
      </pc:sldChg>
      <pc:sldChg chg="add del">
        <pc:chgData name="Natalie Frankenberg" userId="9af02a09-41b7-4b66-b52b-36d8a4d465e8" providerId="ADAL" clId="{D9858DE6-E3AE-4BAE-A18F-06E418321B7A}" dt="2022-09-19T08:45:10.303" v="2430" actId="47"/>
        <pc:sldMkLst>
          <pc:docMk/>
          <pc:sldMk cId="3312816452" sldId="296"/>
        </pc:sldMkLst>
      </pc:sldChg>
      <pc:sldMasterChg chg="modSp modSldLayout">
        <pc:chgData name="Natalie Frankenberg" userId="9af02a09-41b7-4b66-b52b-36d8a4d465e8" providerId="ADAL" clId="{D9858DE6-E3AE-4BAE-A18F-06E418321B7A}" dt="2022-09-19T08:54:08.353" v="2527" actId="2711"/>
        <pc:sldMasterMkLst>
          <pc:docMk/>
          <pc:sldMasterMk cId="319358668" sldId="2147483648"/>
        </pc:sldMasterMkLst>
        <pc:spChg chg="mod">
          <ac:chgData name="Natalie Frankenberg" userId="9af02a09-41b7-4b66-b52b-36d8a4d465e8" providerId="ADAL" clId="{D9858DE6-E3AE-4BAE-A18F-06E418321B7A}" dt="2022-09-19T08:53:59.126" v="2525" actId="2711"/>
          <ac:spMkLst>
            <pc:docMk/>
            <pc:sldMasterMk cId="319358668" sldId="2147483648"/>
            <ac:spMk id="2" creationId="{7C732A09-0C9D-40F3-9DB7-3EB8E936CBF3}"/>
          </ac:spMkLst>
        </pc:spChg>
        <pc:spChg chg="mod">
          <ac:chgData name="Natalie Frankenberg" userId="9af02a09-41b7-4b66-b52b-36d8a4d465e8" providerId="ADAL" clId="{D9858DE6-E3AE-4BAE-A18F-06E418321B7A}" dt="2022-09-19T08:54:08.353" v="2527" actId="2711"/>
          <ac:spMkLst>
            <pc:docMk/>
            <pc:sldMasterMk cId="319358668" sldId="2147483648"/>
            <ac:spMk id="3" creationId="{C197D169-5E67-4B01-A4F0-23FD3240AA5D}"/>
          </ac:spMkLst>
        </pc:spChg>
        <pc:sldLayoutChg chg="modSp mod">
          <pc:chgData name="Natalie Frankenberg" userId="9af02a09-41b7-4b66-b52b-36d8a4d465e8" providerId="ADAL" clId="{D9858DE6-E3AE-4BAE-A18F-06E418321B7A}" dt="2022-09-19T08:53:47.621" v="2523" actId="2711"/>
          <pc:sldLayoutMkLst>
            <pc:docMk/>
            <pc:sldMasterMk cId="319358668" sldId="2147483648"/>
            <pc:sldLayoutMk cId="4282661610" sldId="2147483649"/>
          </pc:sldLayoutMkLst>
          <pc:spChg chg="mod">
            <ac:chgData name="Natalie Frankenberg" userId="9af02a09-41b7-4b66-b52b-36d8a4d465e8" providerId="ADAL" clId="{D9858DE6-E3AE-4BAE-A18F-06E418321B7A}" dt="2022-09-19T08:53:34.686" v="2521" actId="14100"/>
            <ac:spMkLst>
              <pc:docMk/>
              <pc:sldMasterMk cId="319358668" sldId="2147483648"/>
              <pc:sldLayoutMk cId="4282661610" sldId="2147483649"/>
              <ac:spMk id="2" creationId="{2025282F-E9E7-4E55-B204-ED021254EBF9}"/>
            </ac:spMkLst>
          </pc:spChg>
          <pc:spChg chg="mod">
            <ac:chgData name="Natalie Frankenberg" userId="9af02a09-41b7-4b66-b52b-36d8a4d465e8" providerId="ADAL" clId="{D9858DE6-E3AE-4BAE-A18F-06E418321B7A}" dt="2022-09-19T08:53:47.621" v="2523" actId="2711"/>
            <ac:spMkLst>
              <pc:docMk/>
              <pc:sldMasterMk cId="319358668" sldId="2147483648"/>
              <pc:sldLayoutMk cId="4282661610" sldId="2147483649"/>
              <ac:spMk id="3" creationId="{D069D88E-120F-49D2-80CD-0365BE412E84}"/>
            </ac:spMkLst>
          </pc:spChg>
        </pc:sldLayoutChg>
        <pc:sldLayoutChg chg="modSp">
          <pc:chgData name="Natalie Frankenberg" userId="9af02a09-41b7-4b66-b52b-36d8a4d465e8" providerId="ADAL" clId="{D9858DE6-E3AE-4BAE-A18F-06E418321B7A}" dt="2022-09-19T08:53:08.288" v="2517" actId="2711"/>
          <pc:sldLayoutMkLst>
            <pc:docMk/>
            <pc:sldMasterMk cId="319358668" sldId="2147483648"/>
            <pc:sldLayoutMk cId="2111721134" sldId="2147483650"/>
          </pc:sldLayoutMkLst>
          <pc:spChg chg="mod">
            <ac:chgData name="Natalie Frankenberg" userId="9af02a09-41b7-4b66-b52b-36d8a4d465e8" providerId="ADAL" clId="{D9858DE6-E3AE-4BAE-A18F-06E418321B7A}" dt="2022-09-19T08:53:08.288" v="2517" actId="2711"/>
            <ac:spMkLst>
              <pc:docMk/>
              <pc:sldMasterMk cId="319358668" sldId="2147483648"/>
              <pc:sldLayoutMk cId="2111721134" sldId="2147483650"/>
              <ac:spMk id="2" creationId="{586F84E9-37B7-4AC9-9208-A9E66436303C}"/>
            </ac:spMkLst>
          </pc:spChg>
          <pc:spChg chg="mod">
            <ac:chgData name="Natalie Frankenberg" userId="9af02a09-41b7-4b66-b52b-36d8a4d465e8" providerId="ADAL" clId="{D9858DE6-E3AE-4BAE-A18F-06E418321B7A}" dt="2022-09-19T08:52:43.314" v="2515" actId="2711"/>
            <ac:spMkLst>
              <pc:docMk/>
              <pc:sldMasterMk cId="319358668" sldId="2147483648"/>
              <pc:sldLayoutMk cId="2111721134" sldId="2147483650"/>
              <ac:spMk id="3" creationId="{E424D3C8-246F-4732-98BA-C254294157D3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324EF9-0C3F-4A96-A2D0-10FE4C7572CE}" type="datetimeFigureOut">
              <a:rPr lang="de-DE" smtClean="0"/>
              <a:t>16.09.2022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572386-405D-4DD0-A471-845D9ACE5BF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8927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08A577C0-AF20-474B-AC5C-A716332C86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51022"/>
          </a:xfrm>
          <a:prstGeom prst="rect">
            <a:avLst/>
          </a:prstGeom>
          <a:gradFill>
            <a:gsLst>
              <a:gs pos="98000">
                <a:srgbClr val="02253B">
                  <a:alpha val="6000"/>
                </a:srgbClr>
              </a:gs>
              <a:gs pos="94000">
                <a:srgbClr val="48A6DC">
                  <a:alpha val="99000"/>
                </a:srgbClr>
              </a:gs>
              <a:gs pos="91000">
                <a:schemeClr val="bg1"/>
              </a:gs>
              <a:gs pos="100000">
                <a:srgbClr val="01131F"/>
              </a:gs>
            </a:gsLst>
            <a:lin ang="5400000" scaled="0"/>
          </a:gradFill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A7176348-817D-9CDA-5CA0-F028B81C82EB}"/>
              </a:ext>
            </a:extLst>
          </p:cNvPr>
          <p:cNvSpPr/>
          <p:nvPr userDrawn="1"/>
        </p:nvSpPr>
        <p:spPr>
          <a:xfrm>
            <a:off x="4572000" y="1002557"/>
            <a:ext cx="3041374" cy="3092365"/>
          </a:xfrm>
          <a:prstGeom prst="ellipse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LU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0C85D03-9FB3-80F4-2740-9EA7FA06D74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2" y="278290"/>
            <a:ext cx="4572009" cy="457200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025282F-E9E7-4E55-B204-ED021254EB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078" y="4597289"/>
            <a:ext cx="11241156" cy="1258154"/>
          </a:xfrm>
        </p:spPr>
        <p:txBody>
          <a:bodyPr anchor="b"/>
          <a:lstStyle>
            <a:lvl1pPr algn="ctr">
              <a:defRPr sz="6000">
                <a:solidFill>
                  <a:schemeClr val="accent5">
                    <a:lumMod val="50000"/>
                  </a:schemeClr>
                </a:solidFill>
                <a:latin typeface="Readex Pro regular" pitchFamily="2" charset="-78"/>
                <a:cs typeface="Readex Pro regular" pitchFamily="2" charset="-78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069D88E-120F-49D2-80CD-0365BE412E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0970" y="5855443"/>
            <a:ext cx="9710057" cy="6143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5">
                    <a:lumMod val="50000"/>
                  </a:schemeClr>
                </a:solidFill>
                <a:latin typeface="Readex Pro Light" pitchFamily="2" charset="-78"/>
                <a:ea typeface="Open Sans" panose="020B0606030504020204" pitchFamily="34" charset="0"/>
                <a:cs typeface="Readex Pro Light" pitchFamily="2" charset="-7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2826616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12FD2F-AD20-403C-B167-C95ECC13E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48DA6BC-AEF4-4D5D-B721-F34EABAF10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B7C997-6853-46A8-94FA-6DF894074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7A8C-EB83-4529-825F-1299191C2CE3}" type="datetime3">
              <a:rPr lang="en-US" smtClean="0"/>
              <a:t>16 September 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07C5261-4C96-4C0F-A64D-D16323627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GIP </a:t>
            </a:r>
            <a:r>
              <a:rPr lang="de-DE" dirty="0" err="1"/>
              <a:t>S.à</a:t>
            </a:r>
            <a:r>
              <a:rPr lang="de-DE" dirty="0"/>
              <a:t> </a:t>
            </a:r>
            <a:r>
              <a:rPr lang="de-DE" dirty="0" err="1"/>
              <a:t>r.l</a:t>
            </a:r>
            <a:r>
              <a:rPr lang="de-DE" dirty="0"/>
              <a:t>., Rue Gabriel Lippmann 22, L-5365 </a:t>
            </a:r>
            <a:r>
              <a:rPr lang="de-DE" dirty="0" err="1"/>
              <a:t>Munsbach</a:t>
            </a:r>
            <a:endParaRPr lang="de-DE" dirty="0"/>
          </a:p>
          <a:p>
            <a:r>
              <a:rPr lang="de-DE" dirty="0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C6476AC-0D02-467C-9D07-C4AA07FC6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2840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F6AFF56C-D995-4F31-9887-9CFB281ACC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AD02E1A-48A6-4764-9947-5919CEE9AB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7F83EBE-B2E2-4158-A851-F9C4F9B34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89D9F-D9CF-4EBC-BADB-7BA253B65DF3}" type="datetime3">
              <a:rPr lang="en-US" smtClean="0"/>
              <a:t>16 September 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27EA40A-2FF4-44C6-B913-304A1EF0E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GIP </a:t>
            </a:r>
            <a:r>
              <a:rPr lang="de-DE" dirty="0" err="1"/>
              <a:t>S.à</a:t>
            </a:r>
            <a:r>
              <a:rPr lang="de-DE" dirty="0"/>
              <a:t> </a:t>
            </a:r>
            <a:r>
              <a:rPr lang="de-DE" dirty="0" err="1"/>
              <a:t>r.l</a:t>
            </a:r>
            <a:r>
              <a:rPr lang="de-DE" dirty="0"/>
              <a:t>., Rue Gabriel Lippmann 22, L-5365 </a:t>
            </a:r>
            <a:r>
              <a:rPr lang="de-DE" dirty="0" err="1"/>
              <a:t>Munsbach</a:t>
            </a:r>
            <a:endParaRPr lang="de-DE" dirty="0"/>
          </a:p>
          <a:p>
            <a:r>
              <a:rPr lang="de-DE" dirty="0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3395C7B-D673-4771-9277-7B7C04649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87803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2640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6F84E9-37B7-4AC9-9208-A9E664363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8256"/>
            <a:ext cx="11207813" cy="662782"/>
          </a:xfrm>
        </p:spPr>
        <p:txBody>
          <a:bodyPr/>
          <a:lstStyle>
            <a:lvl1pPr>
              <a:defRPr>
                <a:latin typeface="Readex Pro regular" pitchFamily="2" charset="-78"/>
                <a:cs typeface="Readex Pro regular" pitchFamily="2" charset="-78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424D3C8-246F-4732-98BA-C254294157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Readex Pro Light" pitchFamily="2" charset="-78"/>
                <a:cs typeface="Readex Pro Light" pitchFamily="2" charset="-78"/>
              </a:defRPr>
            </a:lvl1pPr>
            <a:lvl2pPr>
              <a:defRPr>
                <a:latin typeface="Readex Pro Light" pitchFamily="2" charset="-78"/>
                <a:cs typeface="Readex Pro Light" pitchFamily="2" charset="-78"/>
              </a:defRPr>
            </a:lvl2pPr>
            <a:lvl3pPr>
              <a:defRPr>
                <a:latin typeface="Readex Pro Light" pitchFamily="2" charset="-78"/>
                <a:cs typeface="Readex Pro Light" pitchFamily="2" charset="-78"/>
              </a:defRPr>
            </a:lvl3pPr>
            <a:lvl4pPr>
              <a:defRPr>
                <a:latin typeface="Readex Pro Light" pitchFamily="2" charset="-78"/>
                <a:cs typeface="Readex Pro Light" pitchFamily="2" charset="-78"/>
              </a:defRPr>
            </a:lvl4pPr>
            <a:lvl5pPr>
              <a:defRPr>
                <a:latin typeface="Readex Pro Light" pitchFamily="2" charset="-78"/>
                <a:cs typeface="Readex Pro Light" pitchFamily="2" charset="-78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FCC8A8-2A49-47DB-901B-947466CC06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516234"/>
            <a:ext cx="1384426" cy="341766"/>
          </a:xfrm>
        </p:spPr>
        <p:txBody>
          <a:bodyPr/>
          <a:lstStyle>
            <a:lvl1pPr>
              <a:defRPr sz="1000">
                <a:latin typeface="Arial Nova Light" panose="020B0304020202020204" pitchFamily="34" charset="0"/>
              </a:defRPr>
            </a:lvl1pPr>
          </a:lstStyle>
          <a:p>
            <a:fld id="{C4F22124-A6CD-455D-8B69-04F7BB26A328}" type="datetime3">
              <a:rPr lang="en-US" smtClean="0"/>
              <a:pPr/>
              <a:t>16 September 2022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C70B8D-1338-4D33-B3DF-E0CC2AE84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16234"/>
            <a:ext cx="12192000" cy="341766"/>
          </a:xfrm>
        </p:spPr>
        <p:txBody>
          <a:bodyPr/>
          <a:lstStyle>
            <a:lvl1pPr>
              <a:defRPr sz="1000">
                <a:latin typeface="Arial Nova Light" panose="020B0304020202020204" pitchFamily="34" charset="0"/>
                <a:ea typeface="Batang" panose="020B0503020000020004" pitchFamily="18" charset="-127"/>
              </a:defRPr>
            </a:lvl1pPr>
          </a:lstStyle>
          <a:p>
            <a:r>
              <a:rPr lang="de-DE" dirty="0"/>
              <a:t>GIP </a:t>
            </a:r>
            <a:r>
              <a:rPr lang="de-DE" dirty="0" err="1"/>
              <a:t>S.à</a:t>
            </a:r>
            <a:r>
              <a:rPr lang="de-DE" dirty="0"/>
              <a:t> </a:t>
            </a:r>
            <a:r>
              <a:rPr lang="de-DE" dirty="0" err="1"/>
              <a:t>r.l</a:t>
            </a:r>
            <a:r>
              <a:rPr lang="de-DE" dirty="0"/>
              <a:t>., Rue Gabriel Lippmann 22, L-5365 </a:t>
            </a:r>
            <a:r>
              <a:rPr lang="de-DE" dirty="0" err="1"/>
              <a:t>Munsbach</a:t>
            </a:r>
            <a:endParaRPr lang="de-DE" dirty="0"/>
          </a:p>
          <a:p>
            <a:r>
              <a:rPr lang="de-DE" dirty="0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1D2DF27-AD97-4612-92C3-8AF66DA5E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7813" y="6516234"/>
            <a:ext cx="990438" cy="341766"/>
          </a:xfrm>
        </p:spPr>
        <p:txBody>
          <a:bodyPr/>
          <a:lstStyle>
            <a:lvl1pPr>
              <a:defRPr sz="1100">
                <a:latin typeface="Arial Nova Light" panose="020B0304020202020204" pitchFamily="34" charset="0"/>
              </a:defRPr>
            </a:lvl1pPr>
          </a:lstStyle>
          <a:p>
            <a:fld id="{F8A622F2-F02A-47C6-AF83-37FCD25CE103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11721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A1C9AC-D101-42DA-826B-5B1D8727D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A2D0D2F-F63A-4932-9894-5172573F43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9CCFA3B-3A97-4C4C-A7FD-FB292D2FD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6413-D9D7-4BE6-A4F8-B53217BFE2D7}" type="datetime3">
              <a:rPr lang="en-US" smtClean="0"/>
              <a:t>16 September 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E154B67-E54A-4501-92EC-A052C352F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16234"/>
            <a:ext cx="12192000" cy="341766"/>
          </a:xfrm>
          <a:noFill/>
        </p:spPr>
        <p:txBody>
          <a:bodyPr/>
          <a:lstStyle/>
          <a:p>
            <a:r>
              <a:rPr lang="de-DE" dirty="0"/>
              <a:t>GIP </a:t>
            </a:r>
            <a:r>
              <a:rPr lang="de-DE" dirty="0" err="1"/>
              <a:t>S.à</a:t>
            </a:r>
            <a:r>
              <a:rPr lang="de-DE" dirty="0"/>
              <a:t> </a:t>
            </a:r>
            <a:r>
              <a:rPr lang="de-DE" dirty="0" err="1"/>
              <a:t>r.l</a:t>
            </a:r>
            <a:r>
              <a:rPr lang="de-DE" dirty="0"/>
              <a:t>., Rue Gabriel Lippmann 22, L-5365 </a:t>
            </a:r>
            <a:r>
              <a:rPr lang="de-DE" dirty="0" err="1"/>
              <a:t>Munsbach</a:t>
            </a:r>
            <a:endParaRPr lang="de-DE" dirty="0"/>
          </a:p>
          <a:p>
            <a:r>
              <a:rPr lang="de-DE" dirty="0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B5E0F40-F40F-4A9E-A065-C83541FE3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1990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F58467-6120-495B-93D9-2CE699DF8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1353800" cy="57647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7E409E1-BD50-456F-978E-C362235E96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8E8E708-7FAD-4AD9-AC81-3557009891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01979E7-998F-4CB2-8DC8-51C92C307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DE5E-005E-4B62-A02E-96A7487A6A54}" type="datetime3">
              <a:rPr lang="en-US" smtClean="0"/>
              <a:t>16 September 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8CD4602-01D8-48A6-B7BF-21BDACE8C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GIP </a:t>
            </a:r>
            <a:r>
              <a:rPr lang="de-DE" dirty="0" err="1"/>
              <a:t>S.à</a:t>
            </a:r>
            <a:r>
              <a:rPr lang="de-DE" dirty="0"/>
              <a:t> </a:t>
            </a:r>
            <a:r>
              <a:rPr lang="de-DE" dirty="0" err="1"/>
              <a:t>r.l</a:t>
            </a:r>
            <a:r>
              <a:rPr lang="de-DE" dirty="0"/>
              <a:t>., Rue Gabriel Lippmann 22, L-5365 </a:t>
            </a:r>
            <a:r>
              <a:rPr lang="de-DE" dirty="0" err="1"/>
              <a:t>Munsbach</a:t>
            </a:r>
            <a:endParaRPr lang="de-DE" dirty="0"/>
          </a:p>
          <a:p>
            <a:r>
              <a:rPr lang="de-DE" dirty="0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87720D4-F0BE-48B0-95B7-9F131250D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3254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DB0AC5-6928-438C-91CD-2F22368D7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56"/>
            <a:ext cx="11355388" cy="66278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D5D1580-22B9-4291-BA51-7DFF980AE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13CA89A-BEC5-4105-AECC-11DD05315F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FE6A64A-80A1-4260-B4F5-A1A0CF246F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3C1635C0-98D2-4836-9B3E-4B76CBF481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A352E34F-F795-4897-9860-F5CA69B1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CEC45-91E1-45FD-A3DD-A85E702569B4}" type="datetime3">
              <a:rPr lang="en-US" smtClean="0"/>
              <a:t>16 September 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A8FF8B1-07FE-4B88-B80C-DA2204D88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GIP </a:t>
            </a:r>
            <a:r>
              <a:rPr lang="de-DE" dirty="0" err="1"/>
              <a:t>S.à</a:t>
            </a:r>
            <a:r>
              <a:rPr lang="de-DE" dirty="0"/>
              <a:t> </a:t>
            </a:r>
            <a:r>
              <a:rPr lang="de-DE" dirty="0" err="1"/>
              <a:t>r.l</a:t>
            </a:r>
            <a:r>
              <a:rPr lang="de-DE" dirty="0"/>
              <a:t>., Rue Gabriel Lippmann 22, L-5365 </a:t>
            </a:r>
            <a:r>
              <a:rPr lang="de-DE" dirty="0" err="1"/>
              <a:t>Munsbach</a:t>
            </a:r>
            <a:endParaRPr lang="de-DE" dirty="0"/>
          </a:p>
          <a:p>
            <a:r>
              <a:rPr lang="de-DE" dirty="0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920DD17-5AD2-405E-A6F8-C769A063D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3710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223C8F-A955-4BE6-8D05-5BCE3045A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CB097DB-7190-476B-83EF-8B5E4A70E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8BC6A-2D46-48AD-B44C-2C4601F24DA0}" type="datetime3">
              <a:rPr lang="en-US" smtClean="0"/>
              <a:t>16 September 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6EBC6AC-9424-4E0D-AA87-1CFE5E4CA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GIP </a:t>
            </a:r>
            <a:r>
              <a:rPr lang="de-DE" dirty="0" err="1"/>
              <a:t>S.à</a:t>
            </a:r>
            <a:r>
              <a:rPr lang="de-DE" dirty="0"/>
              <a:t> </a:t>
            </a:r>
            <a:r>
              <a:rPr lang="de-DE" dirty="0" err="1"/>
              <a:t>r.l</a:t>
            </a:r>
            <a:r>
              <a:rPr lang="de-DE" dirty="0"/>
              <a:t>., Rue Gabriel Lippmann 22, L-5365 </a:t>
            </a:r>
            <a:r>
              <a:rPr lang="de-DE" dirty="0" err="1"/>
              <a:t>Munsbach</a:t>
            </a:r>
            <a:endParaRPr lang="de-DE" dirty="0"/>
          </a:p>
          <a:p>
            <a:r>
              <a:rPr lang="de-DE" dirty="0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616CC33-A818-4CB4-B400-EDD07D723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623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194CF04-4529-47B5-A4CE-1CDD2A6F7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F13F2-66A4-41AA-AFC5-6C270BBEC8A5}" type="datetime3">
              <a:rPr lang="en-US" smtClean="0"/>
              <a:t>16 September 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4EC565C-539D-4494-A8C4-FF9D44E20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GIP </a:t>
            </a:r>
            <a:r>
              <a:rPr lang="de-DE" dirty="0" err="1"/>
              <a:t>S.à</a:t>
            </a:r>
            <a:r>
              <a:rPr lang="de-DE" dirty="0"/>
              <a:t> </a:t>
            </a:r>
            <a:r>
              <a:rPr lang="de-DE" dirty="0" err="1"/>
              <a:t>r.l</a:t>
            </a:r>
            <a:r>
              <a:rPr lang="de-DE" dirty="0"/>
              <a:t>., Rue Gabriel Lippmann 22, L-5365 </a:t>
            </a:r>
            <a:r>
              <a:rPr lang="de-DE" dirty="0" err="1"/>
              <a:t>Munsbach</a:t>
            </a:r>
            <a:endParaRPr lang="de-DE" dirty="0"/>
          </a:p>
          <a:p>
            <a:r>
              <a:rPr lang="de-DE" dirty="0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2E9300-7AB7-474C-96A1-21E5BFCF3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3705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E28565-ABF4-4619-A12D-018748B8E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BB8841F-EC05-4176-9C62-EE7DFC6C14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5AEFE82-94BF-4BDF-B890-EC6B718EB0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276A83F-3F95-4CE1-9E37-FD398FF33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AB3DD-70BD-4F7C-99D5-6B7F629C764A}" type="datetime3">
              <a:rPr lang="en-US" smtClean="0"/>
              <a:t>16 September 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BBB4F41-6A83-4A3B-B620-FF0AB41A7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GIP </a:t>
            </a:r>
            <a:r>
              <a:rPr lang="de-DE" dirty="0" err="1"/>
              <a:t>S.à</a:t>
            </a:r>
            <a:r>
              <a:rPr lang="de-DE" dirty="0"/>
              <a:t> </a:t>
            </a:r>
            <a:r>
              <a:rPr lang="de-DE" dirty="0" err="1"/>
              <a:t>r.l</a:t>
            </a:r>
            <a:r>
              <a:rPr lang="de-DE" dirty="0"/>
              <a:t>., Rue Gabriel Lippmann 22, L-5365 </a:t>
            </a:r>
            <a:r>
              <a:rPr lang="de-DE" dirty="0" err="1"/>
              <a:t>Munsbach</a:t>
            </a:r>
            <a:endParaRPr lang="de-DE" dirty="0"/>
          </a:p>
          <a:p>
            <a:r>
              <a:rPr lang="de-DE" dirty="0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B7DD387-4294-4B24-A6EC-B4C949F59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3241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0D09E9-E218-4AAC-ADF7-61D18B0B2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D7B4173-CF4D-4E5D-88C4-0F6A2423E1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97BA95-427E-4A3E-8E90-4BCD62BDC7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D52BC69-7C65-46E2-96FA-E5AA68C28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F39C-F48C-41CB-97BB-143E1E31BE90}" type="datetime3">
              <a:rPr lang="en-US" smtClean="0"/>
              <a:t>16 September 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6549EFE-5551-4212-BF89-879209B6D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02594" y="6492875"/>
            <a:ext cx="5386811" cy="238470"/>
          </a:xfrm>
        </p:spPr>
        <p:txBody>
          <a:bodyPr/>
          <a:lstStyle/>
          <a:p>
            <a:r>
              <a:rPr lang="de-DE" dirty="0"/>
              <a:t>GIP </a:t>
            </a:r>
            <a:r>
              <a:rPr lang="de-DE" dirty="0" err="1"/>
              <a:t>S.à</a:t>
            </a:r>
            <a:r>
              <a:rPr lang="de-DE" dirty="0"/>
              <a:t> </a:t>
            </a:r>
            <a:r>
              <a:rPr lang="de-DE" dirty="0" err="1"/>
              <a:t>r.l</a:t>
            </a:r>
            <a:r>
              <a:rPr lang="de-DE" dirty="0"/>
              <a:t>., Rue Gabriel Lippmann 22, L-5365 </a:t>
            </a:r>
            <a:r>
              <a:rPr lang="de-DE" dirty="0" err="1"/>
              <a:t>Munsbach</a:t>
            </a:r>
            <a:endParaRPr lang="de-DE" dirty="0"/>
          </a:p>
          <a:p>
            <a:r>
              <a:rPr lang="de-DE" dirty="0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7445669-8A16-456B-8087-505366ED8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061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2253B">
                <a:alpha val="28000"/>
                <a:lumMod val="75000"/>
                <a:lumOff val="25000"/>
              </a:srgbClr>
            </a:gs>
            <a:gs pos="92000">
              <a:schemeClr val="bg1">
                <a:alpha val="94000"/>
              </a:schemeClr>
            </a:gs>
            <a:gs pos="98000">
              <a:srgbClr val="48A6DC">
                <a:lumMod val="59000"/>
                <a:lumOff val="41000"/>
                <a:alpha val="60000"/>
              </a:srgbClr>
            </a:gs>
            <a:gs pos="92000">
              <a:schemeClr val="bg1">
                <a:alpha val="41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C732A09-0C9D-40F3-9DB7-3EB8E936C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213" y="34176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197D169-5E67-4B01-A4F0-23FD3240AA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9B54BAA-5333-4F99-9AB1-E6B9DD885D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16233"/>
            <a:ext cx="1384426" cy="3417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073D83"/>
                </a:solidFill>
                <a:latin typeface="Arial Nova Light" panose="020B0304020202020204" pitchFamily="34" charset="0"/>
              </a:defRPr>
            </a:lvl1pPr>
          </a:lstStyle>
          <a:p>
            <a:fld id="{BFEE29AC-8B40-4E31-A2D4-7D54CC82054C}" type="datetime3">
              <a:rPr lang="en-US" smtClean="0"/>
              <a:pPr/>
              <a:t>16 September 2022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F1DBCDF-52C3-4903-B451-E2D1C8CB02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-1" y="6513738"/>
            <a:ext cx="12192000" cy="341766"/>
          </a:xfrm>
          <a:prstGeom prst="rect">
            <a:avLst/>
          </a:prstGeom>
          <a:gradFill>
            <a:gsLst>
              <a:gs pos="61000">
                <a:schemeClr val="accent1">
                  <a:alpha val="0"/>
                  <a:lumMod val="0"/>
                  <a:lumOff val="100000"/>
                </a:schemeClr>
              </a:gs>
              <a:gs pos="89000">
                <a:schemeClr val="accent1">
                  <a:alpha val="0"/>
                  <a:lumMod val="0"/>
                  <a:lumOff val="100000"/>
                </a:schemeClr>
              </a:gs>
              <a:gs pos="84000">
                <a:schemeClr val="accent1">
                  <a:lumMod val="5000"/>
                  <a:lumOff val="95000"/>
                  <a:alpha val="23000"/>
                </a:schemeClr>
              </a:gs>
              <a:gs pos="93000">
                <a:srgbClr val="48A6DB">
                  <a:lumMod val="72000"/>
                  <a:lumOff val="28000"/>
                  <a:alpha val="50000"/>
                </a:srgbClr>
              </a:gs>
              <a:gs pos="97000">
                <a:srgbClr val="1F609B">
                  <a:alpha val="59000"/>
                </a:srgbClr>
              </a:gs>
              <a:gs pos="100000">
                <a:schemeClr val="accent1">
                  <a:lumMod val="50000"/>
                  <a:alpha val="7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/>
          <a:lstStyle>
            <a:lvl1pPr algn="ctr">
              <a:defRPr sz="1000" b="0">
                <a:solidFill>
                  <a:srgbClr val="073D83"/>
                </a:solidFill>
                <a:latin typeface="Arial Nova Light" panose="020B0304020202020204" pitchFamily="34" charset="0"/>
                <a:ea typeface="Gulim" panose="020B0503020000020004" pitchFamily="34" charset="-127"/>
                <a:cs typeface="Browallia New" panose="020B0502040204020203" pitchFamily="34" charset="-34"/>
              </a:defRPr>
            </a:lvl1pPr>
          </a:lstStyle>
          <a:p>
            <a:r>
              <a:rPr lang="de-DE" dirty="0"/>
              <a:t>GIP </a:t>
            </a:r>
            <a:r>
              <a:rPr lang="de-DE" dirty="0" err="1"/>
              <a:t>S.à</a:t>
            </a:r>
            <a:r>
              <a:rPr lang="de-DE" dirty="0"/>
              <a:t> </a:t>
            </a:r>
            <a:r>
              <a:rPr lang="de-DE" dirty="0" err="1"/>
              <a:t>r.l</a:t>
            </a:r>
            <a:r>
              <a:rPr lang="de-DE" dirty="0"/>
              <a:t>., Rue Gabriel Lippmann 22, L-5365 </a:t>
            </a:r>
            <a:r>
              <a:rPr lang="de-DE" dirty="0" err="1"/>
              <a:t>Munsbach</a:t>
            </a:r>
            <a:endParaRPr lang="de-DE" dirty="0"/>
          </a:p>
          <a:p>
            <a:r>
              <a:rPr lang="de-DE" dirty="0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E5D329A-3E15-4DCD-8549-A90422029C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561" y="6514986"/>
            <a:ext cx="990438" cy="3417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73D83"/>
                </a:solidFill>
                <a:latin typeface="Arial Nova Light" panose="020B0304020202020204" pitchFamily="34" charset="0"/>
              </a:defRPr>
            </a:lvl1pPr>
          </a:lstStyle>
          <a:p>
            <a:fld id="{C620172C-2363-4C6B-8329-AC969263DD83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30D8F30-BB15-44DF-B33C-D5A34E20CDF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Photocopy trans="3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53800" y="-57153"/>
            <a:ext cx="838199" cy="691515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F9CEDE9-B75A-4D30-8B6F-3BD1C7A443FC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5035" y="0"/>
            <a:ext cx="796965" cy="34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58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Readex Pro regular" pitchFamily="2" charset="-78"/>
          <a:ea typeface="Roboto" panose="02000000000000000000" pitchFamily="2" charset="0"/>
          <a:cs typeface="Readex Pro regular" pitchFamily="2" charset="-78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Readex Pro Light" pitchFamily="2" charset="-78"/>
          <a:ea typeface="Open Sans" panose="020B0606030504020204" pitchFamily="34" charset="0"/>
          <a:cs typeface="Readex Pro Light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Readex Pro Light" pitchFamily="2" charset="-78"/>
          <a:ea typeface="Open Sans" panose="020B0606030504020204" pitchFamily="34" charset="0"/>
          <a:cs typeface="Readex Pro Light" pitchFamily="2" charset="-78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eadex Pro Light" pitchFamily="2" charset="-78"/>
          <a:ea typeface="Open Sans" panose="020B0606030504020204" pitchFamily="34" charset="0"/>
          <a:cs typeface="Readex Pro Light" pitchFamily="2" charset="-78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eadex Pro Light" pitchFamily="2" charset="-78"/>
          <a:ea typeface="Open Sans" panose="020B0606030504020204" pitchFamily="34" charset="0"/>
          <a:cs typeface="Readex Pro Light" pitchFamily="2" charset="-78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eadex Pro Light" pitchFamily="2" charset="-78"/>
          <a:ea typeface="Open Sans" panose="020B0606030504020204" pitchFamily="34" charset="0"/>
          <a:cs typeface="Readex Pro Light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oed2sv7KQ7A?t=885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stock.adobe.com/de/contributor/207407586/zinetron?load_type=author&amp;prev_url=detail" TargetMode="External"/><Relationship Id="rId2" Type="http://schemas.openxmlformats.org/officeDocument/2006/relationships/hyperlink" Target="https://stock.adobe.com/de/images/technology-network-background/21356784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lexend.com/" TargetMode="External"/><Relationship Id="rId4" Type="http://schemas.openxmlformats.org/officeDocument/2006/relationships/hyperlink" Target="https://stock.adobe.com/de/Library/urn:aaid:sc:EU:2cbf0b4f-d78b-4f5e-90cc-d0afd6488b26?asset_id=32083386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6F8A08-96C4-4173-9B73-727C95109B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Website-Design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1EF9260-5322-4EAA-8511-548273DDB5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CSS Inspiration </a:t>
            </a:r>
          </a:p>
        </p:txBody>
      </p:sp>
    </p:spTree>
    <p:extLst>
      <p:ext uri="{BB962C8B-B14F-4D97-AF65-F5344CB8AC3E}">
        <p14:creationId xmlns:p14="http://schemas.microsoft.com/office/powerpoint/2010/main" val="1989858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09AE25-6995-0D39-9BC5-515B04AAF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LU" dirty="0" err="1"/>
              <a:t>CDaaS</a:t>
            </a:r>
            <a:endParaRPr lang="de-LU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07D690A-D67C-3F71-15F7-12CDDA3D7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05005"/>
            <a:ext cx="2416544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de-LU" dirty="0"/>
          </a:p>
          <a:p>
            <a:pPr marL="0" indent="0">
              <a:buNone/>
            </a:pPr>
            <a:r>
              <a:rPr lang="de-LU" sz="1800" dirty="0"/>
              <a:t>CSS: </a:t>
            </a:r>
          </a:p>
          <a:p>
            <a:pPr marL="0" indent="0">
              <a:buNone/>
            </a:pPr>
            <a:r>
              <a:rPr lang="de-LU" sz="1800" dirty="0" err="1"/>
              <a:t>Hover</a:t>
            </a:r>
            <a:r>
              <a:rPr lang="de-LU" sz="1800" dirty="0"/>
              <a:t> </a:t>
            </a:r>
            <a:r>
              <a:rPr lang="de-LU" sz="1800" dirty="0" err="1"/>
              <a:t>over</a:t>
            </a:r>
            <a:r>
              <a:rPr lang="de-LU" sz="1800" dirty="0"/>
              <a:t> </a:t>
            </a:r>
            <a:r>
              <a:rPr lang="de-LU" sz="1800" dirty="0" err="1"/>
              <a:t>every</a:t>
            </a:r>
            <a:r>
              <a:rPr lang="de-LU" sz="1800" dirty="0"/>
              <a:t> service-point/highlight </a:t>
            </a:r>
            <a:r>
              <a:rPr lang="de-LU" sz="1800" dirty="0">
                <a:latin typeface="Franklin Gothic Book" panose="020B0503020102020204" pitchFamily="34" charset="0"/>
              </a:rPr>
              <a:t>→</a:t>
            </a:r>
          </a:p>
          <a:p>
            <a:pPr marL="0" indent="0">
              <a:buNone/>
            </a:pPr>
            <a:r>
              <a:rPr lang="de-LU" sz="1800" dirty="0">
                <a:latin typeface="Franklin Gothic Book" panose="020B0503020102020204" pitchFamily="34" charset="0"/>
              </a:rPr>
              <a:t>The </a:t>
            </a:r>
            <a:r>
              <a:rPr lang="de-LU" sz="1800" dirty="0" err="1">
                <a:latin typeface="Franklin Gothic Book" panose="020B0503020102020204" pitchFamily="34" charset="0"/>
              </a:rPr>
              <a:t>text</a:t>
            </a:r>
            <a:r>
              <a:rPr lang="de-LU" sz="1800" dirty="0">
                <a:latin typeface="Franklin Gothic Book" panose="020B0503020102020204" pitchFamily="34" charset="0"/>
              </a:rPr>
              <a:t> </a:t>
            </a:r>
            <a:r>
              <a:rPr lang="de-LU" sz="1800" dirty="0" err="1">
                <a:latin typeface="Franklin Gothic Book" panose="020B0503020102020204" pitchFamily="34" charset="0"/>
              </a:rPr>
              <a:t>about</a:t>
            </a:r>
            <a:r>
              <a:rPr lang="de-LU" sz="1800" dirty="0">
                <a:latin typeface="Franklin Gothic Book" panose="020B0503020102020204" pitchFamily="34" charset="0"/>
              </a:rPr>
              <a:t> </a:t>
            </a:r>
            <a:r>
              <a:rPr lang="de-LU" sz="1800" dirty="0" err="1">
                <a:latin typeface="Franklin Gothic Book" panose="020B0503020102020204" pitchFamily="34" charset="0"/>
              </a:rPr>
              <a:t>the</a:t>
            </a:r>
            <a:r>
              <a:rPr lang="de-LU" sz="1800" dirty="0">
                <a:latin typeface="Franklin Gothic Book" panose="020B0503020102020204" pitchFamily="34" charset="0"/>
              </a:rPr>
              <a:t> </a:t>
            </a:r>
            <a:r>
              <a:rPr lang="de-LU" sz="1800" dirty="0" err="1">
                <a:latin typeface="Franklin Gothic Book" panose="020B0503020102020204" pitchFamily="34" charset="0"/>
              </a:rPr>
              <a:t>topic</a:t>
            </a:r>
            <a:r>
              <a:rPr lang="de-LU" sz="1800" dirty="0">
                <a:latin typeface="Franklin Gothic Book" panose="020B0503020102020204" pitchFamily="34" charset="0"/>
              </a:rPr>
              <a:t> will </a:t>
            </a:r>
            <a:r>
              <a:rPr lang="de-LU" sz="1800" dirty="0" err="1">
                <a:latin typeface="Franklin Gothic Book" panose="020B0503020102020204" pitchFamily="34" charset="0"/>
              </a:rPr>
              <a:t>appear</a:t>
            </a:r>
            <a:r>
              <a:rPr lang="de-LU" sz="1800" dirty="0">
                <a:latin typeface="Franklin Gothic Book" panose="020B0503020102020204" pitchFamily="34" charset="0"/>
              </a:rPr>
              <a:t> </a:t>
            </a:r>
          </a:p>
          <a:p>
            <a:pPr marL="0" indent="0">
              <a:buNone/>
            </a:pPr>
            <a:endParaRPr lang="de-LU" sz="1800" dirty="0">
              <a:latin typeface="Franklin Gothic Book" panose="020B0503020102020204" pitchFamily="34" charset="0"/>
            </a:endParaRPr>
          </a:p>
          <a:p>
            <a:pPr marL="0" indent="0">
              <a:buNone/>
            </a:pPr>
            <a:r>
              <a:rPr lang="de-LU" sz="1800" dirty="0" err="1">
                <a:latin typeface="Franklin Gothic Book" panose="020B0503020102020204" pitchFamily="34" charset="0"/>
              </a:rPr>
              <a:t>For</a:t>
            </a:r>
            <a:r>
              <a:rPr lang="de-LU" sz="1800" dirty="0">
                <a:latin typeface="Franklin Gothic Book" panose="020B0503020102020204" pitchFamily="34" charset="0"/>
              </a:rPr>
              <a:t> </a:t>
            </a:r>
            <a:r>
              <a:rPr lang="de-LU" sz="1800" dirty="0" err="1">
                <a:latin typeface="Franklin Gothic Book" panose="020B0503020102020204" pitchFamily="34" charset="0"/>
              </a:rPr>
              <a:t>example</a:t>
            </a:r>
            <a:r>
              <a:rPr lang="de-LU" sz="1800" dirty="0">
                <a:latin typeface="Franklin Gothic Book" panose="020B0503020102020204" pitchFamily="34" charset="0"/>
              </a:rPr>
              <a:t>:</a:t>
            </a:r>
          </a:p>
          <a:p>
            <a:pPr marL="0" indent="0">
              <a:buNone/>
            </a:pPr>
            <a:r>
              <a:rPr lang="de-LU" sz="1800" dirty="0" err="1">
                <a:latin typeface="Franklin Gothic Book" panose="020B0503020102020204" pitchFamily="34" charset="0"/>
              </a:rPr>
              <a:t>Hover</a:t>
            </a:r>
            <a:r>
              <a:rPr lang="de-LU" sz="1800" dirty="0">
                <a:latin typeface="Franklin Gothic Book" panose="020B0503020102020204" pitchFamily="34" charset="0"/>
              </a:rPr>
              <a:t> </a:t>
            </a:r>
            <a:r>
              <a:rPr lang="de-LU" sz="1800" dirty="0" err="1">
                <a:latin typeface="Franklin Gothic Book" panose="020B0503020102020204" pitchFamily="34" charset="0"/>
              </a:rPr>
              <a:t>over</a:t>
            </a:r>
            <a:r>
              <a:rPr lang="de-LU" sz="1800" dirty="0">
                <a:latin typeface="Franklin Gothic Book" panose="020B0503020102020204" pitchFamily="34" charset="0"/>
              </a:rPr>
              <a:t> </a:t>
            </a:r>
            <a:r>
              <a:rPr lang="de-LU" sz="1800" dirty="0" err="1">
                <a:latin typeface="Franklin Gothic Book" panose="020B0503020102020204" pitchFamily="34" charset="0"/>
              </a:rPr>
              <a:t>Vulnerability</a:t>
            </a:r>
            <a:r>
              <a:rPr lang="de-LU" sz="1800" dirty="0">
                <a:latin typeface="Franklin Gothic Book" panose="020B0503020102020204" pitchFamily="34" charset="0"/>
              </a:rPr>
              <a:t> </a:t>
            </a:r>
            <a:r>
              <a:rPr lang="de-LU" sz="1800" dirty="0" err="1">
                <a:latin typeface="Franklin Gothic Book" panose="020B0503020102020204" pitchFamily="34" charset="0"/>
              </a:rPr>
              <a:t>Detection</a:t>
            </a:r>
            <a:r>
              <a:rPr lang="de-LU" sz="1800" dirty="0">
                <a:latin typeface="Franklin Gothic Book" panose="020B0503020102020204" pitchFamily="34" charset="0"/>
              </a:rPr>
              <a:t> </a:t>
            </a:r>
          </a:p>
          <a:p>
            <a:pPr marL="0" indent="0">
              <a:buNone/>
            </a:pPr>
            <a:r>
              <a:rPr lang="de-LU" sz="1800" dirty="0">
                <a:latin typeface="Franklin Gothic Book" panose="020B0503020102020204" pitchFamily="34" charset="0"/>
              </a:rPr>
              <a:t>-&gt; </a:t>
            </a:r>
            <a:r>
              <a:rPr lang="de-LU" sz="1800" dirty="0" err="1">
                <a:latin typeface="Franklin Gothic Book" panose="020B0503020102020204" pitchFamily="34" charset="0"/>
              </a:rPr>
              <a:t>than</a:t>
            </a:r>
            <a:r>
              <a:rPr lang="de-LU" sz="1800" dirty="0">
                <a:latin typeface="Franklin Gothic Book" panose="020B0503020102020204" pitchFamily="34" charset="0"/>
              </a:rPr>
              <a:t> </a:t>
            </a:r>
            <a:r>
              <a:rPr lang="de-LU" sz="1800" dirty="0" err="1">
                <a:latin typeface="Franklin Gothic Book" panose="020B0503020102020204" pitchFamily="34" charset="0"/>
              </a:rPr>
              <a:t>text</a:t>
            </a:r>
            <a:r>
              <a:rPr lang="de-LU" sz="1800" dirty="0">
                <a:latin typeface="Franklin Gothic Book" panose="020B0503020102020204" pitchFamily="34" charset="0"/>
              </a:rPr>
              <a:t> </a:t>
            </a:r>
            <a:r>
              <a:rPr lang="de-LU" sz="1800" dirty="0" err="1">
                <a:latin typeface="Franklin Gothic Book" panose="020B0503020102020204" pitchFamily="34" charset="0"/>
              </a:rPr>
              <a:t>appear</a:t>
            </a:r>
            <a:r>
              <a:rPr lang="de-LU" sz="1800" dirty="0">
                <a:latin typeface="Franklin Gothic Book" panose="020B0503020102020204" pitchFamily="34" charset="0"/>
              </a:rPr>
              <a:t> /fade </a:t>
            </a:r>
            <a:r>
              <a:rPr lang="de-LU" sz="1800" dirty="0" err="1">
                <a:latin typeface="Franklin Gothic Book" panose="020B0503020102020204" pitchFamily="34" charset="0"/>
              </a:rPr>
              <a:t>about</a:t>
            </a:r>
            <a:r>
              <a:rPr lang="de-LU" sz="1800" dirty="0">
                <a:latin typeface="Franklin Gothic Book" panose="020B0503020102020204" pitchFamily="34" charset="0"/>
              </a:rPr>
              <a:t> </a:t>
            </a:r>
            <a:r>
              <a:rPr lang="de-LU" sz="1800" dirty="0" err="1">
                <a:latin typeface="Franklin Gothic Book" panose="020B0503020102020204" pitchFamily="34" charset="0"/>
              </a:rPr>
              <a:t>it</a:t>
            </a:r>
            <a:r>
              <a:rPr lang="de-LU" sz="1800" dirty="0">
                <a:latin typeface="Franklin Gothic Book" panose="020B0503020102020204" pitchFamily="34" charset="0"/>
              </a:rPr>
              <a:t>… (</a:t>
            </a:r>
            <a:r>
              <a:rPr lang="de-LU" sz="1800" dirty="0" err="1">
                <a:latin typeface="Franklin Gothic Book" panose="020B0503020102020204" pitchFamily="34" charset="0"/>
              </a:rPr>
              <a:t>Lorem</a:t>
            </a:r>
            <a:r>
              <a:rPr lang="de-LU" sz="1800" dirty="0">
                <a:latin typeface="Franklin Gothic Book" panose="020B0503020102020204" pitchFamily="34" charset="0"/>
              </a:rPr>
              <a:t> </a:t>
            </a:r>
            <a:r>
              <a:rPr lang="de-LU" sz="1800" dirty="0" err="1">
                <a:latin typeface="Franklin Gothic Book" panose="020B0503020102020204" pitchFamily="34" charset="0"/>
              </a:rPr>
              <a:t>ipsum</a:t>
            </a:r>
            <a:r>
              <a:rPr lang="de-LU" sz="1800" dirty="0">
                <a:latin typeface="Franklin Gothic Book" panose="020B0503020102020204" pitchFamily="34" charset="0"/>
              </a:rPr>
              <a:t>)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3DE469E-1F56-0FC7-43B6-F532B490A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2124-A6CD-455D-8B69-04F7BB26A328}" type="datetime3">
              <a:rPr lang="en-US" smtClean="0"/>
              <a:pPr/>
              <a:t>19 September 2022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C17FDDA-CF49-771B-19EC-E13C55FCB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GIP S.à r.l., Rue Gabriel Lippmann 22, L-5365 Munsbach</a:t>
            </a:r>
          </a:p>
          <a:p>
            <a:r>
              <a:rPr lang="de-DE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6F2DBB7-41EF-5E33-B219-5758ECCB3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pPr/>
              <a:t>10</a:t>
            </a:fld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5549D24-A838-9CDF-5F9E-422519C2CE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6544" y="193868"/>
            <a:ext cx="8543335" cy="526247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D48C6185-7CC6-2400-FA6D-499F9189995A}"/>
              </a:ext>
            </a:extLst>
          </p:cNvPr>
          <p:cNvSpPr txBox="1"/>
          <p:nvPr/>
        </p:nvSpPr>
        <p:spPr>
          <a:xfrm>
            <a:off x="3323493" y="5669272"/>
            <a:ext cx="76363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LU" dirty="0"/>
              <a:t>Idee für zukünftige Variante Animation des Schlosses CSS (Schloss schließt) </a:t>
            </a:r>
          </a:p>
          <a:p>
            <a:r>
              <a:rPr lang="de-LU" dirty="0"/>
              <a:t>Beispiel: </a:t>
            </a:r>
            <a:r>
              <a:rPr lang="de-LU" dirty="0">
                <a:hlinkClick r:id="rId3"/>
              </a:rPr>
              <a:t>https://youtu.be/oed2sv7KQ7A?t=885</a:t>
            </a:r>
            <a:r>
              <a:rPr lang="de-LU" dirty="0"/>
              <a:t> 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F9033017-A7F4-3C9B-0315-522C6F9F5F9F}"/>
              </a:ext>
            </a:extLst>
          </p:cNvPr>
          <p:cNvCxnSpPr>
            <a:cxnSpLocks/>
          </p:cNvCxnSpPr>
          <p:nvPr/>
        </p:nvCxnSpPr>
        <p:spPr>
          <a:xfrm flipV="1">
            <a:off x="5466303" y="4220308"/>
            <a:ext cx="530051" cy="1448964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352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DE4D2F-4B9A-5B54-D172-FAC360A51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9925"/>
            <a:ext cx="11207813" cy="662782"/>
          </a:xfrm>
        </p:spPr>
        <p:txBody>
          <a:bodyPr>
            <a:normAutofit fontScale="90000"/>
          </a:bodyPr>
          <a:lstStyle/>
          <a:p>
            <a:r>
              <a:rPr lang="de-LU" dirty="0"/>
              <a:t> Security Service</a:t>
            </a:r>
            <a:br>
              <a:rPr lang="de-LU" dirty="0"/>
            </a:br>
            <a:r>
              <a:rPr lang="de-LU" sz="4000" dirty="0"/>
              <a:t>(</a:t>
            </a:r>
            <a:r>
              <a:rPr lang="de-LU" sz="4000" dirty="0" err="1"/>
              <a:t>every</a:t>
            </a:r>
            <a:r>
              <a:rPr lang="de-LU" sz="4000" dirty="0"/>
              <a:t> </a:t>
            </a:r>
            <a:r>
              <a:rPr lang="de-LU" sz="4000" dirty="0" err="1"/>
              <a:t>other</a:t>
            </a:r>
            <a:r>
              <a:rPr lang="de-LU" sz="4000" dirty="0"/>
              <a:t> sub-page)</a:t>
            </a:r>
            <a:endParaRPr lang="de-LU" dirty="0"/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3F3EEF03-4308-6430-42E5-8F9BA4FC3E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41394" y="0"/>
            <a:ext cx="5274790" cy="6394060"/>
          </a:xfr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2CC3AD-2BFD-AA5D-D137-B3B06AC91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2124-A6CD-455D-8B69-04F7BB26A328}" type="datetime3">
              <a:rPr lang="en-US" smtClean="0"/>
              <a:pPr/>
              <a:t>16 September 2022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FBBAE0A-790D-3ADB-3078-56FBE2767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GIP S.à r.l., Rue Gabriel Lippmann 22, L-5365 Munsbach</a:t>
            </a:r>
          </a:p>
          <a:p>
            <a:r>
              <a:rPr lang="de-DE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78F2B12-F4F3-A0BA-0A74-B2465132D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8EF2B19-A84D-ADA9-5896-0582830563E4}"/>
              </a:ext>
            </a:extLst>
          </p:cNvPr>
          <p:cNvSpPr txBox="1"/>
          <p:nvPr/>
        </p:nvSpPr>
        <p:spPr>
          <a:xfrm>
            <a:off x="27965" y="1598685"/>
            <a:ext cx="41504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LU" dirty="0" err="1"/>
              <a:t>Refer</a:t>
            </a:r>
            <a:r>
              <a:rPr lang="de-LU" dirty="0"/>
              <a:t> </a:t>
            </a:r>
            <a:r>
              <a:rPr lang="de-LU" dirty="0" err="1"/>
              <a:t>to</a:t>
            </a:r>
            <a:r>
              <a:rPr lang="de-LU" dirty="0"/>
              <a:t> </a:t>
            </a:r>
            <a:r>
              <a:rPr lang="de-LU" dirty="0" err="1"/>
              <a:t>CDaaS</a:t>
            </a:r>
            <a:endParaRPr lang="de-LU" dirty="0"/>
          </a:p>
          <a:p>
            <a:r>
              <a:rPr lang="de-LU" dirty="0"/>
              <a:t>All design </a:t>
            </a:r>
            <a:r>
              <a:rPr lang="de-LU" dirty="0" err="1"/>
              <a:t>elements</a:t>
            </a:r>
            <a:r>
              <a:rPr lang="de-LU" dirty="0"/>
              <a:t> </a:t>
            </a:r>
            <a:r>
              <a:rPr lang="de-LU" dirty="0" err="1"/>
              <a:t>should</a:t>
            </a:r>
            <a:r>
              <a:rPr lang="de-LU" dirty="0"/>
              <a:t> </a:t>
            </a:r>
            <a:r>
              <a:rPr lang="de-LU" dirty="0" err="1"/>
              <a:t>get</a:t>
            </a:r>
            <a:r>
              <a:rPr lang="de-LU" dirty="0"/>
              <a:t> </a:t>
            </a:r>
          </a:p>
          <a:p>
            <a:r>
              <a:rPr lang="de-LU" dirty="0" err="1"/>
              <a:t>Optimized</a:t>
            </a:r>
            <a:r>
              <a:rPr lang="de-LU" dirty="0"/>
              <a:t> and </a:t>
            </a:r>
            <a:r>
              <a:rPr lang="de-LU" dirty="0" err="1"/>
              <a:t>animated</a:t>
            </a:r>
            <a:r>
              <a:rPr lang="de-LU" dirty="0"/>
              <a:t> </a:t>
            </a:r>
            <a:r>
              <a:rPr lang="de-LU" dirty="0" err="1"/>
              <a:t>within</a:t>
            </a:r>
            <a:r>
              <a:rPr lang="de-LU" dirty="0"/>
              <a:t> </a:t>
            </a:r>
            <a:r>
              <a:rPr lang="de-LU" dirty="0" err="1"/>
              <a:t>the</a:t>
            </a:r>
            <a:r>
              <a:rPr lang="de-LU" dirty="0"/>
              <a:t> </a:t>
            </a:r>
            <a:r>
              <a:rPr lang="de-LU" dirty="0" err="1"/>
              <a:t>graphic</a:t>
            </a:r>
            <a:endParaRPr lang="de-LU" dirty="0"/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889D5E69-3A81-0A72-AD8A-346A7DA909FD}"/>
              </a:ext>
            </a:extLst>
          </p:cNvPr>
          <p:cNvCxnSpPr/>
          <p:nvPr/>
        </p:nvCxnSpPr>
        <p:spPr>
          <a:xfrm flipV="1">
            <a:off x="3542543" y="1235348"/>
            <a:ext cx="4335831" cy="793288"/>
          </a:xfrm>
          <a:prstGeom prst="straightConnector1">
            <a:avLst/>
          </a:prstGeom>
          <a:ln w="38100">
            <a:solidFill>
              <a:srgbClr val="48A6D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3149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746EBB-3B2D-2A62-E540-7A86A78E8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de-LU" dirty="0"/>
              <a:t>              SOC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F15A9F2-7158-6323-33DA-E1E1064A8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4019" y="5410970"/>
            <a:ext cx="2383395" cy="1217403"/>
          </a:xfrm>
        </p:spPr>
        <p:txBody>
          <a:bodyPr/>
          <a:lstStyle/>
          <a:p>
            <a:r>
              <a:rPr lang="de-LU" dirty="0" err="1"/>
              <a:t>Paralax</a:t>
            </a:r>
            <a:endParaRPr lang="de-LU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803146-848C-2755-3A06-E5C5B56C4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2124-A6CD-455D-8B69-04F7BB26A328}" type="datetime3">
              <a:rPr lang="en-US" smtClean="0"/>
              <a:pPr/>
              <a:t>16 September 2022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97AB2D7-CAFA-89F9-6BBD-DE887D97C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GIP S.à r.l., Rue Gabriel Lippmann 22, L-5365 Munsbach</a:t>
            </a:r>
          </a:p>
          <a:p>
            <a:r>
              <a:rPr lang="de-DE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DEBCE2C-9C8F-870A-9FB3-D2D226723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pPr/>
              <a:t>12</a:t>
            </a:fld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2280CA9-2192-1AE1-1AF9-53FFBFED8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5" y="0"/>
            <a:ext cx="5928014" cy="6839744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9C7403D5-0042-2DE8-793D-DB0B35A7B669}"/>
              </a:ext>
            </a:extLst>
          </p:cNvPr>
          <p:cNvSpPr/>
          <p:nvPr/>
        </p:nvSpPr>
        <p:spPr>
          <a:xfrm>
            <a:off x="5944804" y="6073796"/>
            <a:ext cx="5444011" cy="765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LU"/>
          </a:p>
        </p:txBody>
      </p:sp>
      <p:cxnSp>
        <p:nvCxnSpPr>
          <p:cNvPr id="18" name="Verbinder: gewinkelt 17">
            <a:extLst>
              <a:ext uri="{FF2B5EF4-FFF2-40B4-BE49-F238E27FC236}">
                <a16:creationId xmlns:a16="http://schemas.microsoft.com/office/drawing/2014/main" id="{6801A670-2041-4541-6721-E7B759856145}"/>
              </a:ext>
            </a:extLst>
          </p:cNvPr>
          <p:cNvCxnSpPr>
            <a:cxnSpLocks/>
          </p:cNvCxnSpPr>
          <p:nvPr/>
        </p:nvCxnSpPr>
        <p:spPr>
          <a:xfrm rot="10800000" flipV="1">
            <a:off x="5944804" y="5831476"/>
            <a:ext cx="1192961" cy="531853"/>
          </a:xfrm>
          <a:prstGeom prst="bentConnector3">
            <a:avLst>
              <a:gd name="adj1" fmla="val 75888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>
            <a:extLst>
              <a:ext uri="{FF2B5EF4-FFF2-40B4-BE49-F238E27FC236}">
                <a16:creationId xmlns:a16="http://schemas.microsoft.com/office/drawing/2014/main" id="{081E625E-D6DF-EB95-FA97-6156162727F8}"/>
              </a:ext>
            </a:extLst>
          </p:cNvPr>
          <p:cNvSpPr txBox="1"/>
          <p:nvPr/>
        </p:nvSpPr>
        <p:spPr>
          <a:xfrm>
            <a:off x="6982141" y="1123476"/>
            <a:ext cx="35632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LU" dirty="0" err="1"/>
              <a:t>Refer</a:t>
            </a:r>
            <a:r>
              <a:rPr lang="de-LU" dirty="0"/>
              <a:t> </a:t>
            </a:r>
            <a:r>
              <a:rPr lang="de-LU" dirty="0" err="1"/>
              <a:t>to</a:t>
            </a:r>
            <a:r>
              <a:rPr lang="de-LU" dirty="0"/>
              <a:t> </a:t>
            </a:r>
            <a:r>
              <a:rPr lang="de-LU" dirty="0" err="1"/>
              <a:t>CDaaS</a:t>
            </a:r>
            <a:endParaRPr lang="de-LU" dirty="0"/>
          </a:p>
          <a:p>
            <a:r>
              <a:rPr lang="de-LU" dirty="0"/>
              <a:t>All design </a:t>
            </a:r>
            <a:r>
              <a:rPr lang="de-LU" dirty="0" err="1"/>
              <a:t>elements</a:t>
            </a:r>
            <a:r>
              <a:rPr lang="de-LU" dirty="0"/>
              <a:t> </a:t>
            </a:r>
            <a:r>
              <a:rPr lang="de-LU" dirty="0" err="1"/>
              <a:t>should</a:t>
            </a:r>
            <a:r>
              <a:rPr lang="de-LU" dirty="0"/>
              <a:t> </a:t>
            </a:r>
            <a:r>
              <a:rPr lang="de-LU" dirty="0" err="1"/>
              <a:t>get</a:t>
            </a:r>
            <a:r>
              <a:rPr lang="de-LU" dirty="0"/>
              <a:t> </a:t>
            </a:r>
          </a:p>
          <a:p>
            <a:r>
              <a:rPr lang="de-LU" dirty="0" err="1"/>
              <a:t>Optimized</a:t>
            </a:r>
            <a:r>
              <a:rPr lang="de-LU" dirty="0"/>
              <a:t> and </a:t>
            </a:r>
            <a:r>
              <a:rPr lang="de-LU" dirty="0" err="1"/>
              <a:t>animated</a:t>
            </a:r>
            <a:r>
              <a:rPr lang="de-LU" dirty="0"/>
              <a:t> </a:t>
            </a:r>
            <a:r>
              <a:rPr lang="de-LU" dirty="0" err="1"/>
              <a:t>within</a:t>
            </a:r>
            <a:r>
              <a:rPr lang="de-LU" dirty="0"/>
              <a:t> </a:t>
            </a:r>
            <a:r>
              <a:rPr lang="de-LU" dirty="0" err="1"/>
              <a:t>the</a:t>
            </a:r>
            <a:r>
              <a:rPr lang="de-LU" dirty="0"/>
              <a:t> </a:t>
            </a:r>
            <a:r>
              <a:rPr lang="de-LU" dirty="0" err="1"/>
              <a:t>graphic</a:t>
            </a:r>
            <a:endParaRPr lang="de-LU" dirty="0"/>
          </a:p>
        </p:txBody>
      </p: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B7E2D870-F8A6-0B46-1A59-4DFA289D80CB}"/>
              </a:ext>
            </a:extLst>
          </p:cNvPr>
          <p:cNvCxnSpPr/>
          <p:nvPr/>
        </p:nvCxnSpPr>
        <p:spPr>
          <a:xfrm flipH="1" flipV="1">
            <a:off x="5655958" y="1205070"/>
            <a:ext cx="1283793" cy="272640"/>
          </a:xfrm>
          <a:prstGeom prst="straightConnector1">
            <a:avLst/>
          </a:prstGeom>
          <a:ln w="38100">
            <a:solidFill>
              <a:srgbClr val="10A5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4596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6E579E-5C98-24D6-FE30-6B7849D5A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LU" dirty="0"/>
              <a:t>Cloud Security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CD207F5-8162-F799-6056-046C50C5D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2124-A6CD-455D-8B69-04F7BB26A328}" type="datetime3">
              <a:rPr lang="en-US" smtClean="0"/>
              <a:pPr/>
              <a:t>19 September 2022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092D438-748F-B9C5-1FD7-A93F90BF9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GIP S.à r.l., Rue Gabriel Lippmann 22, L-5365 Munsbach</a:t>
            </a:r>
          </a:p>
          <a:p>
            <a:r>
              <a:rPr lang="de-DE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D2FE1B9-A9F7-0CB1-5775-BFFFEFD50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1C06C57-32D9-8A75-025C-C413FA7588B4}"/>
              </a:ext>
            </a:extLst>
          </p:cNvPr>
          <p:cNvSpPr txBox="1"/>
          <p:nvPr/>
        </p:nvSpPr>
        <p:spPr>
          <a:xfrm>
            <a:off x="27965" y="1598685"/>
            <a:ext cx="415041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CSS: Same as</a:t>
            </a:r>
          </a:p>
          <a:p>
            <a:r>
              <a:rPr lang="en-US" dirty="0"/>
              <a:t>On the </a:t>
            </a:r>
            <a:r>
              <a:rPr lang="en-US" dirty="0" err="1"/>
              <a:t>landingpage</a:t>
            </a:r>
            <a:r>
              <a:rPr lang="en-US" dirty="0"/>
              <a:t> </a:t>
            </a:r>
          </a:p>
          <a:p>
            <a:r>
              <a:rPr lang="en-US" dirty="0"/>
              <a:t>The first </a:t>
            </a:r>
            <a:r>
              <a:rPr lang="en-US" dirty="0" err="1"/>
              <a:t>grafik</a:t>
            </a:r>
            <a:r>
              <a:rPr lang="en-US" dirty="0"/>
              <a:t> in the 1. block will get animated within the </a:t>
            </a:r>
            <a:r>
              <a:rPr lang="en-US" dirty="0" err="1"/>
              <a:t>svg</a:t>
            </a:r>
            <a:endParaRPr lang="en-US" dirty="0"/>
          </a:p>
          <a:p>
            <a:r>
              <a:rPr lang="en-US" dirty="0"/>
              <a:t>for example:</a:t>
            </a:r>
          </a:p>
          <a:p>
            <a:r>
              <a:rPr lang="en-US" dirty="0"/>
              <a:t>Blinking data stream/cloud, moving objects (something like that) </a:t>
            </a:r>
          </a:p>
        </p:txBody>
      </p:sp>
      <p:cxnSp>
        <p:nvCxnSpPr>
          <p:cNvPr id="14" name="Verbinder: gewinkelt 13">
            <a:extLst>
              <a:ext uri="{FF2B5EF4-FFF2-40B4-BE49-F238E27FC236}">
                <a16:creationId xmlns:a16="http://schemas.microsoft.com/office/drawing/2014/main" id="{719944E6-C22A-9FDA-3B51-B76881A370E9}"/>
              </a:ext>
            </a:extLst>
          </p:cNvPr>
          <p:cNvCxnSpPr>
            <a:cxnSpLocks/>
          </p:cNvCxnSpPr>
          <p:nvPr/>
        </p:nvCxnSpPr>
        <p:spPr>
          <a:xfrm>
            <a:off x="3848519" y="5345723"/>
            <a:ext cx="1284073" cy="422031"/>
          </a:xfrm>
          <a:prstGeom prst="bentConnector3">
            <a:avLst>
              <a:gd name="adj1" fmla="val 72694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>
            <a:extLst>
              <a:ext uri="{FF2B5EF4-FFF2-40B4-BE49-F238E27FC236}">
                <a16:creationId xmlns:a16="http://schemas.microsoft.com/office/drawing/2014/main" id="{61765B11-A73E-AA0A-E93A-686E10A3C628}"/>
              </a:ext>
            </a:extLst>
          </p:cNvPr>
          <p:cNvSpPr txBox="1"/>
          <p:nvPr/>
        </p:nvSpPr>
        <p:spPr>
          <a:xfrm>
            <a:off x="3848519" y="5021957"/>
            <a:ext cx="957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LU" dirty="0" err="1"/>
              <a:t>Parallax</a:t>
            </a:r>
            <a:endParaRPr lang="de-LU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6129D7D-00E2-5D2C-E61B-669FAD874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2592" y="-114084"/>
            <a:ext cx="5326312" cy="6874407"/>
          </a:xfrm>
          <a:prstGeom prst="rect">
            <a:avLst/>
          </a:prstGeom>
        </p:spPr>
      </p:pic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FD368253-A8A6-034A-2C22-077192A05E9E}"/>
              </a:ext>
            </a:extLst>
          </p:cNvPr>
          <p:cNvCxnSpPr/>
          <p:nvPr/>
        </p:nvCxnSpPr>
        <p:spPr>
          <a:xfrm flipV="1">
            <a:off x="3621266" y="1380683"/>
            <a:ext cx="3821102" cy="1301961"/>
          </a:xfrm>
          <a:prstGeom prst="straightConnector1">
            <a:avLst/>
          </a:prstGeom>
          <a:ln w="38100">
            <a:solidFill>
              <a:srgbClr val="48A6D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9016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9DE32FC-F430-5FC5-92B8-5FB3BB99E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1622" y="18256"/>
            <a:ext cx="4954237" cy="642288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1F5F7C1-EB37-0725-CC90-19C97DB6D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LU" dirty="0" err="1"/>
              <a:t>company</a:t>
            </a:r>
            <a:endParaRPr lang="de-LU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C32540C-5D83-EBD7-5604-DA8BCD535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2124-A6CD-455D-8B69-04F7BB26A328}" type="datetime3">
              <a:rPr lang="en-US" smtClean="0"/>
              <a:pPr/>
              <a:t>19 September 2022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CD13BFF-3D44-3C07-5F72-67ECFB9B1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GIP S.à r.l., Rue Gabriel Lippmann 22, L-5365 Munsbach</a:t>
            </a:r>
          </a:p>
          <a:p>
            <a:r>
              <a:rPr lang="de-DE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5A3EF44-9775-A777-93A1-01592D349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DF0090F-D3C2-F6AF-169B-D92B628CEBA7}"/>
              </a:ext>
            </a:extLst>
          </p:cNvPr>
          <p:cNvSpPr txBox="1"/>
          <p:nvPr/>
        </p:nvSpPr>
        <p:spPr>
          <a:xfrm>
            <a:off x="2549421" y="4793203"/>
            <a:ext cx="34269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LU" dirty="0"/>
              <a:t>IF possible: </a:t>
            </a:r>
            <a:r>
              <a:rPr lang="de-LU" dirty="0" err="1"/>
              <a:t>Animated</a:t>
            </a:r>
            <a:r>
              <a:rPr lang="de-LU" dirty="0"/>
              <a:t> </a:t>
            </a:r>
            <a:r>
              <a:rPr lang="de-LU" dirty="0" err="1"/>
              <a:t>timeline</a:t>
            </a:r>
            <a:r>
              <a:rPr lang="de-LU" dirty="0"/>
              <a:t> </a:t>
            </a:r>
            <a:r>
              <a:rPr lang="de-LU" dirty="0" err="1"/>
              <a:t>with</a:t>
            </a:r>
            <a:r>
              <a:rPr lang="de-LU" dirty="0"/>
              <a:t> </a:t>
            </a:r>
            <a:r>
              <a:rPr lang="de-LU" dirty="0" err="1"/>
              <a:t>scrolling</a:t>
            </a:r>
            <a:r>
              <a:rPr lang="de-LU" dirty="0"/>
              <a:t> </a:t>
            </a:r>
            <a:r>
              <a:rPr lang="de-LU" dirty="0" err="1"/>
              <a:t>you</a:t>
            </a:r>
            <a:r>
              <a:rPr lang="de-LU" dirty="0"/>
              <a:t> </a:t>
            </a:r>
            <a:r>
              <a:rPr lang="de-LU" dirty="0" err="1"/>
              <a:t>can</a:t>
            </a:r>
            <a:r>
              <a:rPr lang="de-LU" dirty="0"/>
              <a:t> </a:t>
            </a:r>
            <a:r>
              <a:rPr lang="de-LU" dirty="0" err="1"/>
              <a:t>change</a:t>
            </a:r>
            <a:r>
              <a:rPr lang="de-LU" dirty="0"/>
              <a:t> also </a:t>
            </a:r>
            <a:r>
              <a:rPr lang="de-LU" dirty="0" err="1"/>
              <a:t>the</a:t>
            </a:r>
            <a:r>
              <a:rPr lang="de-LU" dirty="0"/>
              <a:t> </a:t>
            </a:r>
            <a:r>
              <a:rPr lang="de-LU" dirty="0" err="1"/>
              <a:t>graphic</a:t>
            </a:r>
            <a:r>
              <a:rPr lang="de-LU" dirty="0"/>
              <a:t> </a:t>
            </a:r>
            <a:r>
              <a:rPr lang="de-LU" dirty="0" err="1"/>
              <a:t>if</a:t>
            </a:r>
            <a:r>
              <a:rPr lang="de-LU" dirty="0"/>
              <a:t> </a:t>
            </a:r>
            <a:r>
              <a:rPr lang="de-LU" dirty="0" err="1"/>
              <a:t>you</a:t>
            </a:r>
            <a:r>
              <a:rPr lang="de-LU" dirty="0"/>
              <a:t> like </a:t>
            </a: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981CB049-0F3A-FA0D-82A7-A80E13B5EEB1}"/>
              </a:ext>
            </a:extLst>
          </p:cNvPr>
          <p:cNvCxnSpPr>
            <a:cxnSpLocks/>
          </p:cNvCxnSpPr>
          <p:nvPr/>
        </p:nvCxnSpPr>
        <p:spPr>
          <a:xfrm>
            <a:off x="4873607" y="5754079"/>
            <a:ext cx="1558015" cy="21747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D08310F2-5E7B-E0FF-CF34-DF332524DA8C}"/>
              </a:ext>
            </a:extLst>
          </p:cNvPr>
          <p:cNvCxnSpPr>
            <a:cxnSpLocks/>
          </p:cNvCxnSpPr>
          <p:nvPr/>
        </p:nvCxnSpPr>
        <p:spPr>
          <a:xfrm flipV="1">
            <a:off x="4019341" y="1100093"/>
            <a:ext cx="5596998" cy="44735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>
            <a:extLst>
              <a:ext uri="{FF2B5EF4-FFF2-40B4-BE49-F238E27FC236}">
                <a16:creationId xmlns:a16="http://schemas.microsoft.com/office/drawing/2014/main" id="{7F410582-0F6F-9900-4DA9-F7A22B40B732}"/>
              </a:ext>
            </a:extLst>
          </p:cNvPr>
          <p:cNvSpPr txBox="1"/>
          <p:nvPr/>
        </p:nvSpPr>
        <p:spPr>
          <a:xfrm>
            <a:off x="0" y="1072471"/>
            <a:ext cx="474155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CSS: Same as</a:t>
            </a:r>
          </a:p>
          <a:p>
            <a:r>
              <a:rPr lang="en-US" dirty="0"/>
              <a:t>On the </a:t>
            </a:r>
            <a:r>
              <a:rPr lang="en-US" dirty="0" err="1"/>
              <a:t>landingpage</a:t>
            </a:r>
            <a:r>
              <a:rPr lang="en-US" dirty="0"/>
              <a:t> </a:t>
            </a:r>
          </a:p>
          <a:p>
            <a:r>
              <a:rPr lang="en-US" dirty="0"/>
              <a:t>The first graphic in the 1. block will get animated for example:</a:t>
            </a:r>
          </a:p>
          <a:p>
            <a:r>
              <a:rPr lang="en-US" dirty="0" err="1"/>
              <a:t>Rotading</a:t>
            </a:r>
            <a:r>
              <a:rPr lang="en-US" dirty="0"/>
              <a:t> world (something like that)</a:t>
            </a:r>
          </a:p>
          <a:p>
            <a:r>
              <a:rPr lang="en-US" dirty="0"/>
              <a:t>With CSS  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0FCED710-4788-CB3E-8A54-7AFE8F4B459B}"/>
              </a:ext>
            </a:extLst>
          </p:cNvPr>
          <p:cNvCxnSpPr/>
          <p:nvPr/>
        </p:nvCxnSpPr>
        <p:spPr>
          <a:xfrm>
            <a:off x="5976361" y="3508513"/>
            <a:ext cx="732552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3D3E7C46-B268-4D48-664D-0541D070508A}"/>
              </a:ext>
            </a:extLst>
          </p:cNvPr>
          <p:cNvSpPr txBox="1"/>
          <p:nvPr/>
        </p:nvSpPr>
        <p:spPr>
          <a:xfrm>
            <a:off x="4068048" y="3303332"/>
            <a:ext cx="1908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LU" dirty="0"/>
              <a:t>Here </a:t>
            </a:r>
            <a:r>
              <a:rPr lang="de-LU" dirty="0" err="1"/>
              <a:t>should</a:t>
            </a:r>
            <a:r>
              <a:rPr lang="de-LU" dirty="0"/>
              <a:t> </a:t>
            </a:r>
            <a:r>
              <a:rPr lang="de-LU" dirty="0" err="1"/>
              <a:t>be</a:t>
            </a:r>
            <a:r>
              <a:rPr lang="de-LU" dirty="0"/>
              <a:t> a </a:t>
            </a:r>
            <a:r>
              <a:rPr lang="de-LU" dirty="0" err="1"/>
              <a:t>companys</a:t>
            </a:r>
            <a:r>
              <a:rPr lang="de-LU" dirty="0"/>
              <a:t> </a:t>
            </a:r>
            <a:r>
              <a:rPr lang="de-LU" dirty="0" err="1"/>
              <a:t>picture</a:t>
            </a:r>
            <a:endParaRPr lang="de-LU" dirty="0"/>
          </a:p>
        </p:txBody>
      </p:sp>
    </p:spTree>
    <p:extLst>
      <p:ext uri="{BB962C8B-B14F-4D97-AF65-F5344CB8AC3E}">
        <p14:creationId xmlns:p14="http://schemas.microsoft.com/office/powerpoint/2010/main" val="1245911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BC97F9-5D25-CF23-339D-042BA5872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LU" dirty="0" err="1"/>
              <a:t>career</a:t>
            </a:r>
            <a:endParaRPr lang="de-LU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A5CEA40-7F47-4611-9097-C1D6BA7F4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471" y="1242391"/>
            <a:ext cx="4206139" cy="29359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LU" sz="1600" dirty="0" err="1"/>
              <a:t>Refer</a:t>
            </a:r>
            <a:r>
              <a:rPr lang="de-LU" sz="1600" dirty="0"/>
              <a:t> </a:t>
            </a:r>
            <a:r>
              <a:rPr lang="de-LU" sz="1600" dirty="0" err="1"/>
              <a:t>to</a:t>
            </a:r>
            <a:r>
              <a:rPr lang="de-LU" sz="1600" dirty="0"/>
              <a:t> </a:t>
            </a:r>
            <a:r>
              <a:rPr lang="de-LU" sz="1600" dirty="0" err="1"/>
              <a:t>CDaaS</a:t>
            </a:r>
            <a:endParaRPr lang="de-LU" sz="1600" dirty="0"/>
          </a:p>
          <a:p>
            <a:pPr marL="0" indent="0">
              <a:buNone/>
            </a:pPr>
            <a:r>
              <a:rPr lang="de-LU" sz="1600" dirty="0"/>
              <a:t>All design </a:t>
            </a:r>
            <a:r>
              <a:rPr lang="de-LU" sz="1600" dirty="0" err="1"/>
              <a:t>elements</a:t>
            </a:r>
            <a:r>
              <a:rPr lang="de-LU" sz="1600" dirty="0"/>
              <a:t> </a:t>
            </a:r>
            <a:r>
              <a:rPr lang="de-LU" sz="1600" dirty="0" err="1"/>
              <a:t>should</a:t>
            </a:r>
            <a:r>
              <a:rPr lang="de-LU" sz="1600" dirty="0"/>
              <a:t> </a:t>
            </a:r>
            <a:r>
              <a:rPr lang="de-LU" sz="1600" dirty="0" err="1"/>
              <a:t>get</a:t>
            </a:r>
            <a:r>
              <a:rPr lang="de-LU" sz="1600" dirty="0"/>
              <a:t> </a:t>
            </a:r>
          </a:p>
          <a:p>
            <a:pPr marL="0" indent="0">
              <a:buNone/>
            </a:pPr>
            <a:r>
              <a:rPr lang="de-LU" sz="1600" dirty="0" err="1"/>
              <a:t>Optimized</a:t>
            </a:r>
            <a:r>
              <a:rPr lang="de-LU" sz="1600" dirty="0"/>
              <a:t> and </a:t>
            </a:r>
            <a:r>
              <a:rPr lang="de-LU" sz="1600" dirty="0" err="1"/>
              <a:t>animated</a:t>
            </a:r>
            <a:r>
              <a:rPr lang="de-LU" sz="1600" dirty="0"/>
              <a:t> </a:t>
            </a:r>
            <a:r>
              <a:rPr lang="de-LU" sz="1600" dirty="0" err="1"/>
              <a:t>within</a:t>
            </a:r>
            <a:r>
              <a:rPr lang="de-LU" sz="1600" dirty="0"/>
              <a:t> </a:t>
            </a:r>
            <a:r>
              <a:rPr lang="de-LU" sz="1600" dirty="0" err="1"/>
              <a:t>the</a:t>
            </a:r>
            <a:r>
              <a:rPr lang="de-LU" sz="1600" dirty="0"/>
              <a:t> </a:t>
            </a:r>
            <a:r>
              <a:rPr lang="de-LU" sz="1600" dirty="0" err="1"/>
              <a:t>graphic</a:t>
            </a:r>
            <a:endParaRPr lang="de-LU" sz="160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8599688-75DD-250B-9B5F-E2994941D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2124-A6CD-455D-8B69-04F7BB26A328}" type="datetime3">
              <a:rPr lang="en-US" smtClean="0"/>
              <a:pPr/>
              <a:t>16 September 2022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5C99189-0E42-436E-8070-CEDC78453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GIP S.à r.l., Rue Gabriel Lippmann 22, L-5365 Munsbach</a:t>
            </a:r>
          </a:p>
          <a:p>
            <a:r>
              <a:rPr lang="de-DE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9BE74A7-B5AD-F427-2ADF-7996072A9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pPr/>
              <a:t>15</a:t>
            </a:fld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60AB3A0-28DA-E86C-A68D-D54032DD78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9366" y="0"/>
            <a:ext cx="4816197" cy="6352355"/>
          </a:xfrm>
          <a:prstGeom prst="rect">
            <a:avLst/>
          </a:prstGeom>
        </p:spPr>
      </p:pic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AD5D9111-35BA-8DFD-9282-FE900A623E55}"/>
              </a:ext>
            </a:extLst>
          </p:cNvPr>
          <p:cNvCxnSpPr/>
          <p:nvPr/>
        </p:nvCxnSpPr>
        <p:spPr>
          <a:xfrm flipV="1">
            <a:off x="4638610" y="999179"/>
            <a:ext cx="5086730" cy="678230"/>
          </a:xfrm>
          <a:prstGeom prst="straightConnector1">
            <a:avLst/>
          </a:prstGeom>
          <a:ln w="38100">
            <a:solidFill>
              <a:srgbClr val="48A6D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94309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1B1546-79EF-B739-3A3D-22E3B4FE0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LU" dirty="0"/>
              <a:t>source: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BDC7C4-306B-B5A0-9C54-05AB569E2D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LU" dirty="0" err="1"/>
              <a:t>Used</a:t>
            </a:r>
            <a:r>
              <a:rPr lang="de-LU" dirty="0"/>
              <a:t> Graphics (not </a:t>
            </a:r>
            <a:r>
              <a:rPr lang="de-LU" dirty="0" err="1"/>
              <a:t>mandatory</a:t>
            </a:r>
            <a:r>
              <a:rPr lang="de-LU" dirty="0"/>
              <a:t>):</a:t>
            </a:r>
          </a:p>
          <a:p>
            <a:r>
              <a:rPr lang="de-LU" sz="1600" dirty="0">
                <a:hlinkClick r:id="rId2"/>
              </a:rPr>
              <a:t>https://stock.adobe.com/de/images/technology-network-background/213567841</a:t>
            </a:r>
            <a:endParaRPr lang="de-LU" sz="1600" dirty="0"/>
          </a:p>
          <a:p>
            <a:r>
              <a:rPr lang="de-LU" sz="1800" dirty="0">
                <a:solidFill>
                  <a:schemeClr val="bg1">
                    <a:lumMod val="5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Designer:</a:t>
            </a:r>
          </a:p>
          <a:p>
            <a:r>
              <a:rPr lang="de-LU" sz="1800" dirty="0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https://stock.adobe.com/de/contributor/207407586/zinetron?load_type=author&amp;prev_url=detail</a:t>
            </a:r>
            <a:endParaRPr lang="de-LU" sz="1800" dirty="0"/>
          </a:p>
          <a:p>
            <a:r>
              <a:rPr lang="de-LU" sz="1600" dirty="0">
                <a:hlinkClick r:id="rId4"/>
              </a:rPr>
              <a:t>https://stock.adobe.com/de/Library/urn:aaid:sc:EU:2cbf0b4f-d78b-4f5e-90cc-d0afd6488b26?asset_id=32083386</a:t>
            </a:r>
            <a:endParaRPr lang="de-LU" sz="1600" dirty="0"/>
          </a:p>
          <a:p>
            <a:r>
              <a:rPr lang="de-LU" sz="1600" dirty="0"/>
              <a:t>FONT:</a:t>
            </a:r>
          </a:p>
          <a:p>
            <a:r>
              <a:rPr lang="de-LU" sz="1600" dirty="0">
                <a:hlinkClick r:id="rId5"/>
              </a:rPr>
              <a:t>https://www.lexend.com/</a:t>
            </a:r>
            <a:endParaRPr lang="de-LU" sz="1600" dirty="0"/>
          </a:p>
          <a:p>
            <a:endParaRPr lang="de-LU" sz="1600" dirty="0"/>
          </a:p>
          <a:p>
            <a:endParaRPr lang="de-LU" sz="1600" dirty="0"/>
          </a:p>
          <a:p>
            <a:r>
              <a:rPr lang="de-LU" sz="1600" dirty="0"/>
              <a:t>The </a:t>
            </a:r>
            <a:r>
              <a:rPr lang="de-LU" sz="1600" dirty="0" err="1"/>
              <a:t>use</a:t>
            </a:r>
            <a:r>
              <a:rPr lang="de-LU" sz="1600" dirty="0"/>
              <a:t> </a:t>
            </a:r>
            <a:r>
              <a:rPr lang="de-LU" sz="1600" dirty="0" err="1"/>
              <a:t>of</a:t>
            </a:r>
            <a:r>
              <a:rPr lang="de-LU" sz="1600" dirty="0"/>
              <a:t> </a:t>
            </a:r>
            <a:r>
              <a:rPr lang="de-LU" sz="1600" dirty="0" err="1"/>
              <a:t>the</a:t>
            </a:r>
            <a:r>
              <a:rPr lang="de-LU" sz="1600" dirty="0"/>
              <a:t> </a:t>
            </a:r>
            <a:r>
              <a:rPr lang="de-LU" sz="1600" dirty="0" err="1"/>
              <a:t>graphics</a:t>
            </a:r>
            <a:r>
              <a:rPr lang="de-LU" sz="1600" dirty="0"/>
              <a:t> and </a:t>
            </a:r>
            <a:r>
              <a:rPr lang="de-LU" sz="1600" dirty="0" err="1"/>
              <a:t>designer</a:t>
            </a:r>
            <a:r>
              <a:rPr lang="de-LU" sz="1600" dirty="0"/>
              <a:t> </a:t>
            </a:r>
            <a:r>
              <a:rPr lang="de-LU" sz="1600" dirty="0" err="1"/>
              <a:t>are</a:t>
            </a:r>
            <a:r>
              <a:rPr lang="de-LU" sz="1600" dirty="0"/>
              <a:t> not </a:t>
            </a:r>
            <a:r>
              <a:rPr lang="de-LU" sz="1600" dirty="0" err="1"/>
              <a:t>mandatory</a:t>
            </a:r>
            <a:r>
              <a:rPr lang="de-LU" sz="1600" dirty="0"/>
              <a:t> </a:t>
            </a:r>
            <a:r>
              <a:rPr lang="de-LU" sz="1600" dirty="0" err="1"/>
              <a:t>you</a:t>
            </a:r>
            <a:r>
              <a:rPr lang="de-LU" sz="1600" dirty="0"/>
              <a:t> </a:t>
            </a:r>
            <a:r>
              <a:rPr lang="de-LU" sz="1600" dirty="0" err="1"/>
              <a:t>can</a:t>
            </a:r>
            <a:r>
              <a:rPr lang="de-LU" sz="1600" dirty="0"/>
              <a:t> </a:t>
            </a:r>
            <a:r>
              <a:rPr lang="de-LU" sz="1600" dirty="0" err="1"/>
              <a:t>choose</a:t>
            </a:r>
            <a:r>
              <a:rPr lang="de-LU" sz="1600" dirty="0"/>
              <a:t> </a:t>
            </a:r>
            <a:r>
              <a:rPr lang="de-LU" sz="1600" dirty="0" err="1"/>
              <a:t>another</a:t>
            </a:r>
            <a:r>
              <a:rPr lang="de-LU" sz="1600" dirty="0"/>
              <a:t> </a:t>
            </a:r>
            <a:r>
              <a:rPr lang="de-LU" sz="1600" dirty="0" err="1"/>
              <a:t>designer</a:t>
            </a:r>
            <a:r>
              <a:rPr lang="de-LU" sz="1600" dirty="0"/>
              <a:t> </a:t>
            </a:r>
            <a:r>
              <a:rPr lang="de-LU" sz="1600" dirty="0" err="1"/>
              <a:t>or</a:t>
            </a:r>
            <a:r>
              <a:rPr lang="de-LU" sz="1600" dirty="0"/>
              <a:t> design </a:t>
            </a:r>
            <a:r>
              <a:rPr lang="de-LU" sz="1600" dirty="0" err="1"/>
              <a:t>them</a:t>
            </a:r>
            <a:r>
              <a:rPr lang="de-LU" sz="1600" dirty="0"/>
              <a:t> </a:t>
            </a:r>
            <a:r>
              <a:rPr lang="de-LU" sz="1600" dirty="0" err="1"/>
              <a:t>yourself</a:t>
            </a:r>
            <a:r>
              <a:rPr lang="de-LU" sz="1600" dirty="0"/>
              <a:t> </a:t>
            </a:r>
            <a:r>
              <a:rPr lang="de-LU" sz="1600" dirty="0" err="1"/>
              <a:t>if</a:t>
            </a:r>
            <a:r>
              <a:rPr lang="de-LU" sz="1600" dirty="0"/>
              <a:t> </a:t>
            </a:r>
            <a:r>
              <a:rPr lang="de-LU" sz="1600" dirty="0" err="1"/>
              <a:t>you</a:t>
            </a:r>
            <a:r>
              <a:rPr lang="de-LU" sz="1600" dirty="0"/>
              <a:t> like</a:t>
            </a:r>
          </a:p>
          <a:p>
            <a:endParaRPr lang="de-LU" sz="160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F8FA58C-C29F-D564-99F3-24815DF3D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2124-A6CD-455D-8B69-04F7BB26A328}" type="datetime3">
              <a:rPr lang="en-US" smtClean="0"/>
              <a:pPr/>
              <a:t>16 September 2022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2FDCE52-8695-CE37-9F9C-5CB9D6E03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GIP S.à r.l., Rue Gabriel Lippmann 22, L-5365 Munsbach</a:t>
            </a:r>
          </a:p>
          <a:p>
            <a:r>
              <a:rPr lang="de-DE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A62D96E-B123-B34F-A549-25C7C22D2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pPr/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597272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>
            <a:extLst>
              <a:ext uri="{FF2B5EF4-FFF2-40B4-BE49-F238E27FC236}">
                <a16:creationId xmlns:a16="http://schemas.microsoft.com/office/drawing/2014/main" id="{08F48760-5823-CA0C-1A93-66E1B9F68BB9}"/>
              </a:ext>
            </a:extLst>
          </p:cNvPr>
          <p:cNvSpPr txBox="1"/>
          <p:nvPr/>
        </p:nvSpPr>
        <p:spPr>
          <a:xfrm>
            <a:off x="2983406" y="632295"/>
            <a:ext cx="6225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LU" sz="4400" dirty="0" err="1">
                <a:solidFill>
                  <a:schemeClr val="bg1"/>
                </a:solidFill>
              </a:rPr>
              <a:t>Thank</a:t>
            </a:r>
            <a:r>
              <a:rPr lang="de-LU" sz="4400" dirty="0">
                <a:solidFill>
                  <a:schemeClr val="bg1"/>
                </a:solidFill>
              </a:rPr>
              <a:t> </a:t>
            </a:r>
            <a:r>
              <a:rPr lang="de-LU" sz="4400" dirty="0" err="1">
                <a:solidFill>
                  <a:schemeClr val="bg1"/>
                </a:solidFill>
              </a:rPr>
              <a:t>you</a:t>
            </a:r>
            <a:r>
              <a:rPr lang="de-LU" sz="4400" dirty="0">
                <a:solidFill>
                  <a:schemeClr val="bg1"/>
                </a:solidFill>
              </a:rPr>
              <a:t>!☻ 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1061EDA0-5693-99DA-982A-28AB0D0FCE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792" y="1929523"/>
            <a:ext cx="4180415" cy="4186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318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D75B59-DF95-DD35-9E6B-7DC277794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LU" dirty="0"/>
              <a:t>Summary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A27DFAD-9559-E126-9F2D-E738B5CD0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3487"/>
            <a:ext cx="10515600" cy="5113476"/>
          </a:xfrm>
        </p:spPr>
        <p:txBody>
          <a:bodyPr>
            <a:normAutofit fontScale="92500" lnSpcReduction="10000"/>
          </a:bodyPr>
          <a:lstStyle/>
          <a:p>
            <a:r>
              <a:rPr lang="de-LU" sz="2000" dirty="0" err="1"/>
              <a:t>We</a:t>
            </a:r>
            <a:r>
              <a:rPr lang="de-LU" sz="2000" dirty="0"/>
              <a:t> </a:t>
            </a:r>
            <a:r>
              <a:rPr lang="de-LU" sz="2000" dirty="0" err="1"/>
              <a:t>are</a:t>
            </a:r>
            <a:r>
              <a:rPr lang="de-LU" sz="2000" dirty="0"/>
              <a:t> </a:t>
            </a:r>
            <a:r>
              <a:rPr lang="de-LU" sz="2000" dirty="0" err="1"/>
              <a:t>looking</a:t>
            </a:r>
            <a:r>
              <a:rPr lang="de-LU" sz="2000" dirty="0"/>
              <a:t> </a:t>
            </a:r>
            <a:r>
              <a:rPr lang="de-LU" sz="2000" dirty="0" err="1"/>
              <a:t>for</a:t>
            </a:r>
            <a:r>
              <a:rPr lang="de-LU" sz="2000" dirty="0"/>
              <a:t> a modern, light </a:t>
            </a:r>
            <a:r>
              <a:rPr lang="de-LU" sz="2000" dirty="0" err="1"/>
              <a:t>weight</a:t>
            </a:r>
            <a:r>
              <a:rPr lang="de-LU" sz="2000" dirty="0"/>
              <a:t> </a:t>
            </a:r>
            <a:r>
              <a:rPr lang="de-LU" sz="2000" dirty="0" err="1"/>
              <a:t>webpage</a:t>
            </a:r>
            <a:r>
              <a:rPr lang="de-LU" sz="2000" dirty="0"/>
              <a:t>. Focus </a:t>
            </a:r>
            <a:r>
              <a:rPr lang="de-LU" sz="2000" dirty="0" err="1"/>
              <a:t>of</a:t>
            </a:r>
            <a:r>
              <a:rPr lang="de-LU" sz="2000" dirty="0"/>
              <a:t> </a:t>
            </a:r>
            <a:r>
              <a:rPr lang="de-LU" sz="2000" dirty="0" err="1"/>
              <a:t>the</a:t>
            </a:r>
            <a:r>
              <a:rPr lang="de-LU" sz="2000" dirty="0"/>
              <a:t> </a:t>
            </a:r>
            <a:r>
              <a:rPr lang="de-LU" sz="2000" dirty="0" err="1"/>
              <a:t>content</a:t>
            </a:r>
            <a:r>
              <a:rPr lang="de-LU" sz="2000" dirty="0"/>
              <a:t> </a:t>
            </a:r>
            <a:r>
              <a:rPr lang="de-LU" sz="2000" dirty="0" err="1"/>
              <a:t>should</a:t>
            </a:r>
            <a:r>
              <a:rPr lang="de-LU" sz="2000" dirty="0"/>
              <a:t> </a:t>
            </a:r>
            <a:r>
              <a:rPr lang="de-LU" sz="2000" dirty="0" err="1"/>
              <a:t>be</a:t>
            </a:r>
            <a:r>
              <a:rPr lang="de-LU" sz="2000" dirty="0"/>
              <a:t> </a:t>
            </a:r>
            <a:r>
              <a:rPr lang="de-LU" sz="2000" dirty="0" err="1"/>
              <a:t>adapted</a:t>
            </a:r>
            <a:r>
              <a:rPr lang="de-LU" sz="2000" dirty="0"/>
              <a:t> </a:t>
            </a:r>
            <a:r>
              <a:rPr lang="de-LU" sz="2000" dirty="0" err="1"/>
              <a:t>to</a:t>
            </a:r>
            <a:r>
              <a:rPr lang="de-LU" sz="2000" dirty="0"/>
              <a:t> </a:t>
            </a:r>
            <a:r>
              <a:rPr lang="de-LU" sz="2000" dirty="0" err="1"/>
              <a:t>our</a:t>
            </a:r>
            <a:r>
              <a:rPr lang="de-LU" sz="2000" dirty="0"/>
              <a:t> </a:t>
            </a:r>
            <a:r>
              <a:rPr lang="de-LU" sz="2000" dirty="0" err="1"/>
              <a:t>cyber</a:t>
            </a:r>
            <a:r>
              <a:rPr lang="de-LU" sz="2000" dirty="0"/>
              <a:t> </a:t>
            </a:r>
            <a:r>
              <a:rPr lang="de-LU" sz="2000" dirty="0" err="1"/>
              <a:t>security</a:t>
            </a:r>
            <a:r>
              <a:rPr lang="de-LU" sz="2000" dirty="0"/>
              <a:t> </a:t>
            </a:r>
            <a:r>
              <a:rPr lang="de-LU" sz="2000" dirty="0" err="1"/>
              <a:t>portfolio</a:t>
            </a:r>
            <a:r>
              <a:rPr lang="de-LU" sz="2000" dirty="0"/>
              <a:t>. </a:t>
            </a:r>
          </a:p>
          <a:p>
            <a:r>
              <a:rPr lang="de-LU" sz="2000" dirty="0"/>
              <a:t>CSS </a:t>
            </a:r>
            <a:r>
              <a:rPr lang="de-LU" sz="2000" dirty="0" err="1"/>
              <a:t>examples</a:t>
            </a:r>
            <a:r>
              <a:rPr lang="de-LU" sz="2000" dirty="0"/>
              <a:t> </a:t>
            </a:r>
            <a:r>
              <a:rPr lang="de-LU" sz="2000" dirty="0" err="1"/>
              <a:t>can</a:t>
            </a:r>
            <a:r>
              <a:rPr lang="de-LU" sz="2000" dirty="0"/>
              <a:t> </a:t>
            </a:r>
            <a:r>
              <a:rPr lang="de-LU" sz="2000" dirty="0" err="1"/>
              <a:t>be</a:t>
            </a:r>
            <a:r>
              <a:rPr lang="de-LU" sz="2000" dirty="0"/>
              <a:t> </a:t>
            </a:r>
            <a:r>
              <a:rPr lang="de-LU" sz="2000" dirty="0" err="1"/>
              <a:t>found</a:t>
            </a:r>
            <a:r>
              <a:rPr lang="de-LU" sz="2000" dirty="0"/>
              <a:t>, but </a:t>
            </a:r>
            <a:r>
              <a:rPr lang="de-LU" sz="2000" dirty="0" err="1"/>
              <a:t>are</a:t>
            </a:r>
            <a:r>
              <a:rPr lang="de-LU" sz="2000" dirty="0"/>
              <a:t> not </a:t>
            </a:r>
            <a:r>
              <a:rPr lang="de-LU" sz="2000" dirty="0" err="1"/>
              <a:t>mandatory</a:t>
            </a:r>
            <a:r>
              <a:rPr lang="de-LU" sz="2000" dirty="0"/>
              <a:t>.</a:t>
            </a:r>
          </a:p>
          <a:p>
            <a:r>
              <a:rPr lang="de-LU" sz="2000" dirty="0"/>
              <a:t>Fonts </a:t>
            </a:r>
            <a:r>
              <a:rPr lang="de-LU" sz="2000" dirty="0" err="1"/>
              <a:t>are</a:t>
            </a:r>
            <a:r>
              <a:rPr lang="de-LU" sz="2000" dirty="0"/>
              <a:t> </a:t>
            </a:r>
            <a:r>
              <a:rPr lang="de-LU" sz="2000" dirty="0" err="1"/>
              <a:t>mandatory</a:t>
            </a:r>
            <a:r>
              <a:rPr lang="de-LU" sz="2000" dirty="0"/>
              <a:t>!</a:t>
            </a:r>
          </a:p>
          <a:p>
            <a:r>
              <a:rPr lang="de-LU" sz="2000" dirty="0"/>
              <a:t>In </a:t>
            </a:r>
            <a:r>
              <a:rPr lang="de-LU" sz="2000" dirty="0" err="1"/>
              <a:t>general</a:t>
            </a:r>
            <a:r>
              <a:rPr lang="de-LU" sz="2000" dirty="0"/>
              <a:t> </a:t>
            </a:r>
            <a:r>
              <a:rPr lang="de-LU" sz="2000" dirty="0" err="1"/>
              <a:t>colours</a:t>
            </a:r>
            <a:r>
              <a:rPr lang="de-LU" sz="2000" dirty="0"/>
              <a:t> </a:t>
            </a:r>
            <a:r>
              <a:rPr lang="de-LU" sz="2000" dirty="0" err="1"/>
              <a:t>should</a:t>
            </a:r>
            <a:r>
              <a:rPr lang="de-LU" sz="2000" dirty="0"/>
              <a:t> match </a:t>
            </a:r>
            <a:r>
              <a:rPr lang="de-LU" sz="2000" dirty="0" err="1"/>
              <a:t>to</a:t>
            </a:r>
            <a:r>
              <a:rPr lang="de-LU" sz="2000" dirty="0"/>
              <a:t> </a:t>
            </a:r>
            <a:r>
              <a:rPr lang="de-LU" sz="2000" dirty="0" err="1"/>
              <a:t>our</a:t>
            </a:r>
            <a:r>
              <a:rPr lang="de-LU" sz="2000" dirty="0"/>
              <a:t> </a:t>
            </a:r>
            <a:r>
              <a:rPr lang="de-LU" sz="2000" dirty="0" err="1"/>
              <a:t>company</a:t>
            </a:r>
            <a:r>
              <a:rPr lang="de-LU" sz="2000" dirty="0"/>
              <a:t> logo.</a:t>
            </a:r>
          </a:p>
          <a:p>
            <a:r>
              <a:rPr lang="de-LU" sz="2000" dirty="0"/>
              <a:t>All </a:t>
            </a:r>
            <a:r>
              <a:rPr lang="de-LU" sz="2000" dirty="0" err="1"/>
              <a:t>graphics</a:t>
            </a:r>
            <a:r>
              <a:rPr lang="de-LU" sz="2000" dirty="0"/>
              <a:t> and design </a:t>
            </a:r>
            <a:r>
              <a:rPr lang="de-LU" sz="2000" dirty="0" err="1"/>
              <a:t>elements</a:t>
            </a:r>
            <a:r>
              <a:rPr lang="de-LU" sz="2000" dirty="0"/>
              <a:t> </a:t>
            </a:r>
            <a:r>
              <a:rPr lang="de-LU" sz="2000" dirty="0" err="1"/>
              <a:t>can</a:t>
            </a:r>
            <a:r>
              <a:rPr lang="de-LU" sz="2000" dirty="0"/>
              <a:t> </a:t>
            </a:r>
            <a:r>
              <a:rPr lang="de-LU" sz="2000" dirty="0" err="1"/>
              <a:t>be</a:t>
            </a:r>
            <a:r>
              <a:rPr lang="de-LU" sz="2000" dirty="0"/>
              <a:t> </a:t>
            </a:r>
            <a:r>
              <a:rPr lang="de-LU" sz="2000" dirty="0" err="1"/>
              <a:t>replaced</a:t>
            </a:r>
            <a:r>
              <a:rPr lang="de-LU" sz="2000" dirty="0"/>
              <a:t> and </a:t>
            </a:r>
            <a:r>
              <a:rPr lang="de-LU" sz="2000" dirty="0" err="1"/>
              <a:t>proposed</a:t>
            </a:r>
            <a:r>
              <a:rPr lang="de-LU" sz="2000" dirty="0"/>
              <a:t> </a:t>
            </a:r>
            <a:r>
              <a:rPr lang="de-LU" sz="2000" dirty="0" err="1"/>
              <a:t>by</a:t>
            </a:r>
            <a:r>
              <a:rPr lang="de-LU" sz="2000" dirty="0"/>
              <a:t> </a:t>
            </a:r>
            <a:r>
              <a:rPr lang="de-LU" sz="2000" dirty="0" err="1"/>
              <a:t>you</a:t>
            </a:r>
            <a:r>
              <a:rPr lang="de-LU" sz="2000" dirty="0"/>
              <a:t>. The total </a:t>
            </a:r>
            <a:r>
              <a:rPr lang="de-LU" sz="2000" dirty="0" err="1"/>
              <a:t>costs</a:t>
            </a:r>
            <a:r>
              <a:rPr lang="de-LU" sz="2000" dirty="0"/>
              <a:t> </a:t>
            </a:r>
            <a:r>
              <a:rPr lang="de-LU" sz="2000" dirty="0" err="1"/>
              <a:t>for</a:t>
            </a:r>
            <a:r>
              <a:rPr lang="de-LU" sz="2000" dirty="0"/>
              <a:t> external </a:t>
            </a:r>
            <a:r>
              <a:rPr lang="de-LU" sz="2000" dirty="0" err="1"/>
              <a:t>licensed</a:t>
            </a:r>
            <a:r>
              <a:rPr lang="de-LU" sz="2000" dirty="0"/>
              <a:t> </a:t>
            </a:r>
            <a:r>
              <a:rPr lang="de-LU" sz="2000" dirty="0" err="1"/>
              <a:t>elements</a:t>
            </a:r>
            <a:r>
              <a:rPr lang="de-LU" sz="2000" dirty="0"/>
              <a:t> </a:t>
            </a:r>
            <a:r>
              <a:rPr lang="de-LU" sz="2000" dirty="0" err="1"/>
              <a:t>should</a:t>
            </a:r>
            <a:r>
              <a:rPr lang="de-LU" sz="2000" dirty="0"/>
              <a:t> not </a:t>
            </a:r>
            <a:r>
              <a:rPr lang="de-LU" sz="2000" dirty="0" err="1"/>
              <a:t>exceed</a:t>
            </a:r>
            <a:r>
              <a:rPr lang="de-LU" sz="2000" dirty="0"/>
              <a:t> 400€</a:t>
            </a:r>
          </a:p>
          <a:p>
            <a:r>
              <a:rPr lang="en-US" sz="2000" dirty="0"/>
              <a:t>the graphics must look uniform. same style for each graphic.</a:t>
            </a:r>
            <a:endParaRPr lang="de-LU" sz="2000" dirty="0"/>
          </a:p>
          <a:p>
            <a:r>
              <a:rPr lang="de-LU" sz="2000" dirty="0"/>
              <a:t>All </a:t>
            </a:r>
            <a:r>
              <a:rPr lang="de-LU" sz="2000" dirty="0" err="1"/>
              <a:t>graphics</a:t>
            </a:r>
            <a:r>
              <a:rPr lang="de-LU" sz="2000" dirty="0"/>
              <a:t> and design </a:t>
            </a:r>
            <a:r>
              <a:rPr lang="de-LU" sz="2000" dirty="0" err="1"/>
              <a:t>elements</a:t>
            </a:r>
            <a:r>
              <a:rPr lang="de-LU" sz="2000" dirty="0"/>
              <a:t> </a:t>
            </a:r>
            <a:r>
              <a:rPr lang="de-LU" sz="2000" dirty="0" err="1"/>
              <a:t>should</a:t>
            </a:r>
            <a:r>
              <a:rPr lang="de-LU" sz="2000" dirty="0"/>
              <a:t> </a:t>
            </a:r>
            <a:r>
              <a:rPr lang="de-LU" sz="2000" dirty="0" err="1"/>
              <a:t>be</a:t>
            </a:r>
            <a:r>
              <a:rPr lang="de-LU" sz="2000" dirty="0"/>
              <a:t> </a:t>
            </a:r>
            <a:r>
              <a:rPr lang="de-LU" sz="2000" dirty="0" err="1"/>
              <a:t>oriented</a:t>
            </a:r>
            <a:r>
              <a:rPr lang="de-LU" sz="2000" dirty="0"/>
              <a:t> on </a:t>
            </a:r>
            <a:r>
              <a:rPr lang="de-LU" sz="2000" dirty="0" err="1"/>
              <a:t>the</a:t>
            </a:r>
            <a:r>
              <a:rPr lang="de-LU" sz="2000" dirty="0"/>
              <a:t> </a:t>
            </a:r>
            <a:r>
              <a:rPr lang="de-LU" sz="2000" dirty="0" err="1"/>
              <a:t>content</a:t>
            </a:r>
            <a:r>
              <a:rPr lang="de-LU" sz="2000" dirty="0"/>
              <a:t>/</a:t>
            </a:r>
            <a:r>
              <a:rPr lang="de-LU" sz="2000" dirty="0" err="1"/>
              <a:t>text</a:t>
            </a:r>
            <a:r>
              <a:rPr lang="de-LU" sz="2000" dirty="0"/>
              <a:t> </a:t>
            </a:r>
            <a:r>
              <a:rPr lang="de-LU" sz="2000" dirty="0" err="1"/>
              <a:t>that</a:t>
            </a:r>
            <a:r>
              <a:rPr lang="de-LU" sz="2000" dirty="0"/>
              <a:t> </a:t>
            </a:r>
            <a:r>
              <a:rPr lang="de-LU" sz="2000" dirty="0" err="1"/>
              <a:t>they</a:t>
            </a:r>
            <a:r>
              <a:rPr lang="de-LU" sz="2000" dirty="0"/>
              <a:t> </a:t>
            </a:r>
            <a:r>
              <a:rPr lang="de-LU" sz="2000" dirty="0" err="1"/>
              <a:t>represent</a:t>
            </a:r>
            <a:r>
              <a:rPr lang="de-LU" sz="2000" dirty="0"/>
              <a:t>.</a:t>
            </a:r>
          </a:p>
          <a:p>
            <a:r>
              <a:rPr lang="de-LU" sz="2000" dirty="0"/>
              <a:t>The </a:t>
            </a:r>
            <a:r>
              <a:rPr lang="de-LU" sz="2000" dirty="0" err="1"/>
              <a:t>general</a:t>
            </a:r>
            <a:r>
              <a:rPr lang="de-LU" sz="2000" dirty="0"/>
              <a:t> site-</a:t>
            </a:r>
            <a:r>
              <a:rPr lang="de-LU" sz="2000" dirty="0" err="1"/>
              <a:t>map</a:t>
            </a:r>
            <a:r>
              <a:rPr lang="de-LU" sz="2000" dirty="0"/>
              <a:t> </a:t>
            </a:r>
            <a:r>
              <a:rPr lang="de-LU" sz="2000" dirty="0" err="1"/>
              <a:t>is</a:t>
            </a:r>
            <a:r>
              <a:rPr lang="de-LU" sz="2000" dirty="0"/>
              <a:t> </a:t>
            </a:r>
            <a:r>
              <a:rPr lang="de-LU" sz="2000" dirty="0" err="1"/>
              <a:t>fixed</a:t>
            </a:r>
            <a:r>
              <a:rPr lang="de-LU" sz="2000" dirty="0"/>
              <a:t>. </a:t>
            </a:r>
            <a:r>
              <a:rPr lang="de-LU" sz="2000" dirty="0" err="1"/>
              <a:t>You</a:t>
            </a:r>
            <a:r>
              <a:rPr lang="de-LU" sz="2000" dirty="0"/>
              <a:t> </a:t>
            </a:r>
            <a:r>
              <a:rPr lang="de-LU" sz="2000" dirty="0" err="1"/>
              <a:t>can</a:t>
            </a:r>
            <a:r>
              <a:rPr lang="de-LU" sz="2000" dirty="0"/>
              <a:t> </a:t>
            </a:r>
            <a:r>
              <a:rPr lang="de-LU" sz="2000" dirty="0" err="1"/>
              <a:t>change</a:t>
            </a:r>
            <a:r>
              <a:rPr lang="de-LU" sz="2000" dirty="0"/>
              <a:t> </a:t>
            </a:r>
            <a:r>
              <a:rPr lang="de-LU" sz="2000" dirty="0" err="1"/>
              <a:t>the</a:t>
            </a:r>
            <a:r>
              <a:rPr lang="de-LU" sz="2000" dirty="0"/>
              <a:t> </a:t>
            </a:r>
            <a:r>
              <a:rPr lang="de-LU" sz="2000" dirty="0" err="1"/>
              <a:t>layout</a:t>
            </a:r>
            <a:r>
              <a:rPr lang="de-LU" sz="2000" dirty="0"/>
              <a:t> </a:t>
            </a:r>
            <a:r>
              <a:rPr lang="de-LU" sz="2000" dirty="0" err="1"/>
              <a:t>within</a:t>
            </a:r>
            <a:r>
              <a:rPr lang="de-LU" sz="2000" dirty="0"/>
              <a:t> </a:t>
            </a:r>
            <a:r>
              <a:rPr lang="de-LU" sz="2000" dirty="0" err="1"/>
              <a:t>the</a:t>
            </a:r>
            <a:r>
              <a:rPr lang="de-LU" sz="2000" dirty="0"/>
              <a:t> </a:t>
            </a:r>
            <a:r>
              <a:rPr lang="de-LU" sz="2000" dirty="0" err="1"/>
              <a:t>pages</a:t>
            </a:r>
            <a:r>
              <a:rPr lang="de-LU" sz="2000" dirty="0"/>
              <a:t>.</a:t>
            </a:r>
          </a:p>
          <a:p>
            <a:r>
              <a:rPr lang="de-LU" sz="2000" dirty="0"/>
              <a:t>The </a:t>
            </a:r>
            <a:r>
              <a:rPr lang="de-LU" sz="2000" dirty="0" err="1"/>
              <a:t>main</a:t>
            </a:r>
            <a:r>
              <a:rPr lang="de-LU" sz="2000" dirty="0"/>
              <a:t> </a:t>
            </a:r>
            <a:r>
              <a:rPr lang="de-LU" sz="2000" dirty="0" err="1"/>
              <a:t>focus</a:t>
            </a:r>
            <a:r>
              <a:rPr lang="de-LU" sz="2000" dirty="0"/>
              <a:t> </a:t>
            </a:r>
            <a:r>
              <a:rPr lang="de-LU" sz="2000" dirty="0" err="1"/>
              <a:t>of</a:t>
            </a:r>
            <a:r>
              <a:rPr lang="de-LU" sz="2000" dirty="0"/>
              <a:t> </a:t>
            </a:r>
            <a:r>
              <a:rPr lang="de-LU" sz="2000" dirty="0" err="1"/>
              <a:t>your</a:t>
            </a:r>
            <a:r>
              <a:rPr lang="de-LU" sz="2000" dirty="0"/>
              <a:t> </a:t>
            </a:r>
            <a:r>
              <a:rPr lang="de-LU" sz="2000" dirty="0" err="1"/>
              <a:t>work</a:t>
            </a:r>
            <a:r>
              <a:rPr lang="de-LU" sz="2000" dirty="0"/>
              <a:t> </a:t>
            </a:r>
            <a:r>
              <a:rPr lang="de-LU" sz="2000" dirty="0" err="1"/>
              <a:t>should</a:t>
            </a:r>
            <a:r>
              <a:rPr lang="de-LU" sz="2000" dirty="0"/>
              <a:t> </a:t>
            </a:r>
            <a:r>
              <a:rPr lang="de-LU" sz="2000" dirty="0" err="1"/>
              <a:t>be</a:t>
            </a:r>
            <a:r>
              <a:rPr lang="de-LU" sz="2000" dirty="0"/>
              <a:t> an </a:t>
            </a:r>
            <a:r>
              <a:rPr lang="de-LU" sz="2000" dirty="0" err="1"/>
              <a:t>appealing</a:t>
            </a:r>
            <a:r>
              <a:rPr lang="de-LU" sz="2000" dirty="0"/>
              <a:t> </a:t>
            </a:r>
            <a:r>
              <a:rPr lang="de-LU" sz="2000" dirty="0" err="1"/>
              <a:t>layout</a:t>
            </a:r>
            <a:r>
              <a:rPr lang="de-LU" sz="2000" dirty="0"/>
              <a:t> </a:t>
            </a:r>
            <a:r>
              <a:rPr lang="de-LU" sz="2000" dirty="0" err="1"/>
              <a:t>for</a:t>
            </a:r>
            <a:r>
              <a:rPr lang="de-LU" sz="2000" dirty="0"/>
              <a:t> </a:t>
            </a:r>
            <a:r>
              <a:rPr lang="de-LU" sz="2000" dirty="0" err="1"/>
              <a:t>the</a:t>
            </a:r>
            <a:r>
              <a:rPr lang="de-LU" sz="2000" dirty="0"/>
              <a:t> </a:t>
            </a:r>
            <a:r>
              <a:rPr lang="de-LU" sz="2000" dirty="0" err="1"/>
              <a:t>overall</a:t>
            </a:r>
            <a:r>
              <a:rPr lang="de-LU" sz="2000" dirty="0"/>
              <a:t> </a:t>
            </a:r>
            <a:r>
              <a:rPr lang="de-LU" sz="2000" dirty="0" err="1"/>
              <a:t>website</a:t>
            </a:r>
            <a:r>
              <a:rPr lang="de-LU" sz="2000" dirty="0"/>
              <a:t>.</a:t>
            </a:r>
          </a:p>
          <a:p>
            <a:r>
              <a:rPr lang="de-LU" sz="2000" dirty="0"/>
              <a:t>HTML </a:t>
            </a:r>
            <a:r>
              <a:rPr lang="de-LU" sz="2000" dirty="0" err="1"/>
              <a:t>export</a:t>
            </a:r>
            <a:r>
              <a:rPr lang="de-LU" sz="2000" dirty="0"/>
              <a:t> will </a:t>
            </a:r>
            <a:r>
              <a:rPr lang="de-LU" sz="2000" dirty="0" err="1"/>
              <a:t>be</a:t>
            </a:r>
            <a:r>
              <a:rPr lang="de-LU" sz="2000" dirty="0"/>
              <a:t> </a:t>
            </a:r>
            <a:r>
              <a:rPr lang="de-LU" sz="2000" dirty="0" err="1"/>
              <a:t>supplied</a:t>
            </a:r>
            <a:r>
              <a:rPr lang="de-LU" sz="2000" dirty="0"/>
              <a:t> </a:t>
            </a:r>
            <a:r>
              <a:rPr lang="de-LU" sz="2000" dirty="0" err="1"/>
              <a:t>to</a:t>
            </a:r>
            <a:r>
              <a:rPr lang="de-LU" sz="2000" dirty="0"/>
              <a:t> </a:t>
            </a:r>
            <a:r>
              <a:rPr lang="de-LU" sz="2000" dirty="0" err="1"/>
              <a:t>you</a:t>
            </a:r>
            <a:r>
              <a:rPr lang="de-LU" sz="2000" dirty="0"/>
              <a:t> </a:t>
            </a:r>
          </a:p>
          <a:p>
            <a:r>
              <a:rPr lang="de-LU" sz="2000" dirty="0" err="1"/>
              <a:t>We</a:t>
            </a:r>
            <a:r>
              <a:rPr lang="de-LU" sz="2000" dirty="0"/>
              <a:t> </a:t>
            </a:r>
            <a:r>
              <a:rPr lang="de-LU" sz="2000" dirty="0" err="1"/>
              <a:t>would</a:t>
            </a:r>
            <a:r>
              <a:rPr lang="de-LU" sz="2000" dirty="0"/>
              <a:t> like </a:t>
            </a:r>
            <a:r>
              <a:rPr lang="de-LU" sz="2000" dirty="0" err="1"/>
              <a:t>to</a:t>
            </a:r>
            <a:r>
              <a:rPr lang="de-LU" sz="2000" dirty="0"/>
              <a:t> </a:t>
            </a:r>
            <a:r>
              <a:rPr lang="de-LU" sz="2000" dirty="0" err="1"/>
              <a:t>get</a:t>
            </a:r>
            <a:r>
              <a:rPr lang="de-LU" sz="2000" dirty="0"/>
              <a:t> </a:t>
            </a:r>
            <a:r>
              <a:rPr lang="de-LU" sz="2000" dirty="0" err="1"/>
              <a:t>static</a:t>
            </a:r>
            <a:r>
              <a:rPr lang="de-LU" sz="2000" dirty="0"/>
              <a:t> HTML code in </a:t>
            </a:r>
            <a:r>
              <a:rPr lang="de-LU" sz="2000" dirty="0" err="1"/>
              <a:t>return</a:t>
            </a:r>
            <a:r>
              <a:rPr lang="de-LU" sz="2000" dirty="0"/>
              <a:t>, </a:t>
            </a:r>
            <a:r>
              <a:rPr lang="de-LU" sz="2000" dirty="0" err="1"/>
              <a:t>including</a:t>
            </a:r>
            <a:r>
              <a:rPr lang="de-LU" sz="2000" dirty="0"/>
              <a:t> all design </a:t>
            </a:r>
            <a:r>
              <a:rPr lang="de-LU" sz="2000" dirty="0" err="1"/>
              <a:t>elements</a:t>
            </a:r>
            <a:r>
              <a:rPr lang="de-LU" sz="2000" dirty="0"/>
              <a:t> </a:t>
            </a:r>
            <a:r>
              <a:rPr lang="de-LU" sz="2000" dirty="0" err="1"/>
              <a:t>as</a:t>
            </a:r>
            <a:r>
              <a:rPr lang="de-LU" sz="2000" dirty="0"/>
              <a:t>: </a:t>
            </a:r>
          </a:p>
          <a:p>
            <a:pPr marL="0" indent="0">
              <a:buNone/>
            </a:pPr>
            <a:r>
              <a:rPr lang="de-LU" sz="2000" dirty="0"/>
              <a:t>WEBM, SVG → </a:t>
            </a:r>
            <a:r>
              <a:rPr lang="de-LU" sz="2000" dirty="0" err="1"/>
              <a:t>Animated</a:t>
            </a:r>
            <a:r>
              <a:rPr lang="de-LU" sz="2000" dirty="0"/>
              <a:t> SVG (CSS),  PNG</a:t>
            </a:r>
          </a:p>
          <a:p>
            <a:endParaRPr lang="de-LU" sz="2000" dirty="0"/>
          </a:p>
          <a:p>
            <a:endParaRPr lang="de-LU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A026195-5AAA-A591-48A3-8E7EEDF0B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2124-A6CD-455D-8B69-04F7BB26A328}" type="datetime3">
              <a:rPr lang="en-US" smtClean="0"/>
              <a:pPr/>
              <a:t>19 September 2022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50734C3-5530-EDCA-3506-D527D7C2C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GIP S.à r.l., Rue Gabriel Lippmann 22, L-5365 Munsbach</a:t>
            </a:r>
          </a:p>
          <a:p>
            <a:r>
              <a:rPr lang="de-DE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7BCDBBE-B152-C3ED-2402-5F24EF589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7299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E0FA081-693B-4F6B-9418-1DC7741643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C4F22124-A6CD-455D-8B69-04F7BB26A328}" type="datetime3">
              <a:rPr lang="en-US" sz="1200">
                <a:solidFill>
                  <a:srgbClr val="FFFFFF"/>
                </a:solidFill>
                <a:latin typeface="+mn-lt"/>
              </a:rPr>
              <a:pPr>
                <a:spcAft>
                  <a:spcPts val="600"/>
                </a:spcAft>
              </a:pPr>
              <a:t>19 September 2022</a:t>
            </a:fld>
            <a:endParaRPr lang="en-US" sz="12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6BE78-AA2A-4205-B3C8-7301A2752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GIP S.à r.l., Rue Gabriel Lippmann 22, L-5365 Munsbach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Tel.: +352 2060 8844 – 11, Fax: +352 2060 8844 – 90, http://www.g-i-p.tech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400" kern="1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7142ACD-3CF3-4B23-A02D-E3B281E2C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F8A622F2-F02A-47C6-AF83-37FCD25CE103}" type="slidenum">
              <a:rPr lang="en-US" sz="1200">
                <a:solidFill>
                  <a:srgbClr val="FFFFFF"/>
                </a:solidFill>
                <a:latin typeface="+mn-lt"/>
              </a:rPr>
              <a:pPr>
                <a:spcAft>
                  <a:spcPts val="600"/>
                </a:spcAft>
              </a:pPr>
              <a:t>3</a:t>
            </a:fld>
            <a:endParaRPr lang="en-US" sz="12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78E4E577-D212-1ED8-1037-EF3796F2E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0805"/>
            <a:ext cx="6165787" cy="701842"/>
          </a:xfrm>
        </p:spPr>
        <p:txBody>
          <a:bodyPr/>
          <a:lstStyle/>
          <a:p>
            <a:r>
              <a:rPr lang="de-LU" dirty="0" err="1"/>
              <a:t>Theme</a:t>
            </a:r>
            <a:r>
              <a:rPr lang="de-LU" dirty="0"/>
              <a:t> </a:t>
            </a:r>
            <a:r>
              <a:rPr lang="de-LU" dirty="0" err="1"/>
              <a:t>setting</a:t>
            </a:r>
            <a:endParaRPr lang="de-LU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6E4B643-251C-856C-6BAC-879BD3E9FE82}"/>
              </a:ext>
            </a:extLst>
          </p:cNvPr>
          <p:cNvSpPr txBox="1"/>
          <p:nvPr/>
        </p:nvSpPr>
        <p:spPr>
          <a:xfrm>
            <a:off x="9781628" y="370378"/>
            <a:ext cx="241037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LU" dirty="0"/>
              <a:t>Website Colors: </a:t>
            </a:r>
          </a:p>
          <a:p>
            <a:r>
              <a:rPr lang="de-LU" sz="1600" dirty="0"/>
              <a:t>#2997d5</a:t>
            </a:r>
          </a:p>
          <a:p>
            <a:r>
              <a:rPr lang="de-LU" sz="1600" dirty="0"/>
              <a:t>#003d64</a:t>
            </a:r>
          </a:p>
          <a:p>
            <a:r>
              <a:rPr lang="de-LU" sz="1600" dirty="0"/>
              <a:t>#072b73</a:t>
            </a:r>
          </a:p>
          <a:p>
            <a:r>
              <a:rPr lang="de-LU" sz="1600" dirty="0"/>
              <a:t>#5b9cea</a:t>
            </a:r>
          </a:p>
          <a:p>
            <a:r>
              <a:rPr lang="de-LU" sz="1600" dirty="0"/>
              <a:t>#666666</a:t>
            </a:r>
            <a:endParaRPr lang="de-LU" dirty="0"/>
          </a:p>
          <a:p>
            <a:endParaRPr lang="de-LU" dirty="0"/>
          </a:p>
          <a:p>
            <a:r>
              <a:rPr lang="de-LU" dirty="0"/>
              <a:t>Color Logo: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LU" sz="1600" dirty="0"/>
              <a:t>R:41, G:151, B:213</a:t>
            </a:r>
          </a:p>
          <a:p>
            <a:r>
              <a:rPr lang="de-LU" sz="1600" dirty="0"/>
              <a:t>	#2997D5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LU" sz="1600" dirty="0"/>
              <a:t>R:7, G:171, B:212</a:t>
            </a:r>
          </a:p>
          <a:p>
            <a:r>
              <a:rPr lang="de-LU" sz="1600" dirty="0"/>
              <a:t>	#07ABD4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LU" sz="1600" dirty="0"/>
              <a:t>R:7, G:43, B:115</a:t>
            </a:r>
          </a:p>
          <a:p>
            <a:r>
              <a:rPr lang="de-LU" sz="1600" dirty="0"/>
              <a:t>	#072B73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LU" sz="1600" dirty="0"/>
              <a:t>R:102, G:102, B:102</a:t>
            </a:r>
          </a:p>
          <a:p>
            <a:r>
              <a:rPr lang="de-LU" sz="1600" dirty="0"/>
              <a:t>	#666666</a:t>
            </a:r>
          </a:p>
          <a:p>
            <a:endParaRPr lang="de-LU" sz="1600" dirty="0"/>
          </a:p>
          <a:p>
            <a:r>
              <a:rPr lang="de-LU" dirty="0"/>
              <a:t>Fonts </a:t>
            </a:r>
            <a:r>
              <a:rPr lang="de-LU" dirty="0" err="1"/>
              <a:t>from</a:t>
            </a:r>
            <a:r>
              <a:rPr lang="de-LU" dirty="0"/>
              <a:t> LEXEND: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LU" sz="1600" dirty="0"/>
              <a:t>Headlines, </a:t>
            </a:r>
            <a:r>
              <a:rPr lang="de-LU" sz="1600" dirty="0" err="1"/>
              <a:t>Titles</a:t>
            </a:r>
            <a:r>
              <a:rPr lang="de-LU" sz="1600" dirty="0"/>
              <a:t>, </a:t>
            </a:r>
            <a:r>
              <a:rPr lang="de-LU" sz="1600" dirty="0" err="1"/>
              <a:t>Subtitle</a:t>
            </a:r>
            <a:r>
              <a:rPr lang="de-LU" sz="1600" dirty="0"/>
              <a:t>:</a:t>
            </a:r>
          </a:p>
          <a:p>
            <a:r>
              <a:rPr lang="de-LU" sz="1600" dirty="0"/>
              <a:t>     </a:t>
            </a:r>
            <a:r>
              <a:rPr lang="de-LU" sz="1600" dirty="0" err="1"/>
              <a:t>RedexPro</a:t>
            </a:r>
            <a:r>
              <a:rPr lang="de-LU" sz="1600" dirty="0"/>
              <a:t>-Regular</a:t>
            </a:r>
          </a:p>
          <a:p>
            <a:endParaRPr lang="de-L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LU" sz="1600" dirty="0"/>
              <a:t>Text, Buttons, </a:t>
            </a:r>
            <a:r>
              <a:rPr lang="de-LU" sz="1600" dirty="0" err="1"/>
              <a:t>comments</a:t>
            </a:r>
            <a:r>
              <a:rPr lang="de-LU" sz="1600" dirty="0"/>
              <a:t>, Lists, </a:t>
            </a:r>
            <a:r>
              <a:rPr lang="de-LU" sz="1600" dirty="0" err="1"/>
              <a:t>etc</a:t>
            </a:r>
            <a:r>
              <a:rPr lang="de-LU" sz="1600" dirty="0"/>
              <a:t>:</a:t>
            </a:r>
          </a:p>
          <a:p>
            <a:r>
              <a:rPr lang="de-LU" sz="1600" dirty="0"/>
              <a:t>      </a:t>
            </a:r>
            <a:r>
              <a:rPr lang="de-LU" sz="1600" dirty="0" err="1"/>
              <a:t>RedexPro</a:t>
            </a:r>
            <a:r>
              <a:rPr lang="de-LU" sz="1600" dirty="0"/>
              <a:t>-Light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AD4F442-C37D-3993-BBED-3A162FCC3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3061"/>
            <a:ext cx="9821532" cy="620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526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96224C-F355-F38B-11C8-7D3B888AE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0805"/>
            <a:ext cx="6165787" cy="701842"/>
          </a:xfrm>
        </p:spPr>
        <p:txBody>
          <a:bodyPr/>
          <a:lstStyle/>
          <a:p>
            <a:r>
              <a:rPr lang="de-LU" dirty="0" err="1"/>
              <a:t>Nav</a:t>
            </a:r>
            <a:r>
              <a:rPr lang="de-LU" dirty="0"/>
              <a:t>-Bar + </a:t>
            </a:r>
            <a:r>
              <a:rPr lang="de-LU" dirty="0" err="1"/>
              <a:t>Footer</a:t>
            </a:r>
            <a:endParaRPr lang="de-LU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2D2F8D6-68A4-8314-98B0-3D21661AB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2124-A6CD-455D-8B69-04F7BB26A328}" type="datetime3">
              <a:rPr lang="en-US" smtClean="0"/>
              <a:pPr/>
              <a:t>19 September 2022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684FFC0-73ED-47C5-3172-84A6B439A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GIP S.à r.l., Rue Gabriel Lippmann 22, L-5365 Munsbach</a:t>
            </a:r>
          </a:p>
          <a:p>
            <a:r>
              <a:rPr lang="de-DE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CC058E3-AAB3-D4B6-6C32-499FB5931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BF830C6E-E2ED-4BD7-1BB2-87E0CC545D0F}"/>
              </a:ext>
            </a:extLst>
          </p:cNvPr>
          <p:cNvSpPr txBox="1"/>
          <p:nvPr/>
        </p:nvSpPr>
        <p:spPr>
          <a:xfrm>
            <a:off x="507482" y="1402518"/>
            <a:ext cx="955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LU" dirty="0" err="1"/>
              <a:t>Nav</a:t>
            </a:r>
            <a:r>
              <a:rPr lang="de-LU" dirty="0"/>
              <a:t>-Bar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3AB3DF8-72CA-472F-6CD0-8DA2619C9701}"/>
              </a:ext>
            </a:extLst>
          </p:cNvPr>
          <p:cNvSpPr txBox="1"/>
          <p:nvPr/>
        </p:nvSpPr>
        <p:spPr>
          <a:xfrm>
            <a:off x="507482" y="2748549"/>
            <a:ext cx="7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LU" dirty="0" err="1"/>
              <a:t>Footer</a:t>
            </a:r>
            <a:endParaRPr lang="de-LU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4F8AF53D-B5EF-68F4-3064-117A072EF6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4546"/>
            <a:ext cx="12192000" cy="518927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A399B0FC-DA98-04BF-5628-266685B0E9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17881"/>
            <a:ext cx="12192000" cy="18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292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9967706-79C2-4CCA-B9C6-0519FB1C3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1604D-BED8-4E6A-9143-FD51B2517A35}" type="datetime3">
              <a:rPr lang="en-US" smtClean="0"/>
              <a:t>16 September 2022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27CE1F-9A36-4163-9083-EA83208AC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GIP S.à r.l., Rue Gabriel Lippmann 22, L-5365 Munsbach Tel.: +352 2060 8844 – 11, http://www.g-i-p.tech 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36FDB0-FD85-4362-B7BF-09A499A39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pPr/>
              <a:t>5</a:t>
            </a:fld>
            <a:endParaRPr lang="de-DE" dirty="0"/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A670B298-02E9-404D-9020-6C14AAB4C7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" r="-407" b="52450"/>
          <a:stretch/>
        </p:blipFill>
        <p:spPr>
          <a:xfrm>
            <a:off x="4295273" y="607594"/>
            <a:ext cx="5892335" cy="2092839"/>
          </a:xfr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8954093-5CD3-45E9-BEB6-54164B13F7AE}"/>
              </a:ext>
            </a:extLst>
          </p:cNvPr>
          <p:cNvSpPr txBox="1"/>
          <p:nvPr/>
        </p:nvSpPr>
        <p:spPr>
          <a:xfrm>
            <a:off x="341108" y="1046707"/>
            <a:ext cx="4644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Multi-lingual → </a:t>
            </a:r>
            <a:r>
              <a:rPr lang="de-DE" dirty="0" err="1"/>
              <a:t>language</a:t>
            </a:r>
            <a:r>
              <a:rPr lang="de-DE" dirty="0"/>
              <a:t> </a:t>
            </a:r>
            <a:r>
              <a:rPr lang="de-DE" dirty="0" err="1"/>
              <a:t>selection</a:t>
            </a:r>
            <a:r>
              <a:rPr lang="de-DE" dirty="0"/>
              <a:t> →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1809D670-CFF0-C65E-2FA4-266808CF8ACF}"/>
              </a:ext>
            </a:extLst>
          </p:cNvPr>
          <p:cNvSpPr/>
          <p:nvPr/>
        </p:nvSpPr>
        <p:spPr>
          <a:xfrm>
            <a:off x="6927640" y="1998358"/>
            <a:ext cx="629785" cy="399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LU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0AB1DFDC-06A7-8222-B101-6A90A7A22920}"/>
              </a:ext>
            </a:extLst>
          </p:cNvPr>
          <p:cNvSpPr/>
          <p:nvPr/>
        </p:nvSpPr>
        <p:spPr>
          <a:xfrm>
            <a:off x="6879195" y="4487221"/>
            <a:ext cx="423894" cy="242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LU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6D93A46-0FE4-B420-7ED9-70B66005518F}"/>
              </a:ext>
            </a:extLst>
          </p:cNvPr>
          <p:cNvSpPr/>
          <p:nvPr/>
        </p:nvSpPr>
        <p:spPr>
          <a:xfrm>
            <a:off x="6718852" y="1998358"/>
            <a:ext cx="983974" cy="7020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LU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F39A5CE-52A3-10A5-C0C7-4966286910D0}"/>
              </a:ext>
            </a:extLst>
          </p:cNvPr>
          <p:cNvSpPr txBox="1"/>
          <p:nvPr/>
        </p:nvSpPr>
        <p:spPr>
          <a:xfrm>
            <a:off x="418677" y="3409161"/>
            <a:ext cx="4489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LU" dirty="0" err="1"/>
              <a:t>We</a:t>
            </a:r>
            <a:r>
              <a:rPr lang="de-LU" dirty="0"/>
              <a:t> </a:t>
            </a:r>
            <a:r>
              <a:rPr lang="de-LU" dirty="0" err="1"/>
              <a:t>need</a:t>
            </a:r>
            <a:r>
              <a:rPr lang="de-LU" dirty="0"/>
              <a:t> </a:t>
            </a:r>
            <a:r>
              <a:rPr lang="de-LU" dirty="0" err="1"/>
              <a:t>the</a:t>
            </a:r>
            <a:r>
              <a:rPr lang="de-LU" dirty="0"/>
              <a:t> </a:t>
            </a:r>
            <a:r>
              <a:rPr lang="de-LU" dirty="0" err="1"/>
              <a:t>website</a:t>
            </a:r>
            <a:r>
              <a:rPr lang="de-LU" dirty="0"/>
              <a:t> in </a:t>
            </a:r>
            <a:r>
              <a:rPr lang="de-LU" dirty="0" err="1"/>
              <a:t>english</a:t>
            </a:r>
            <a:r>
              <a:rPr lang="de-LU" dirty="0"/>
              <a:t> and </a:t>
            </a:r>
            <a:r>
              <a:rPr lang="de-LU" dirty="0" err="1"/>
              <a:t>german</a:t>
            </a:r>
            <a:r>
              <a:rPr lang="de-L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18497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2E31C0-8722-424F-A952-3CD614006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1. </a:t>
            </a:r>
            <a:r>
              <a:rPr lang="de-DE" dirty="0" err="1"/>
              <a:t>Example</a:t>
            </a:r>
            <a:r>
              <a:rPr lang="de-DE" dirty="0"/>
              <a:t> für </a:t>
            </a:r>
            <a:r>
              <a:rPr lang="de-DE" dirty="0" err="1"/>
              <a:t>contact</a:t>
            </a:r>
            <a:r>
              <a:rPr lang="de-DE" dirty="0"/>
              <a:t> </a:t>
            </a:r>
            <a:r>
              <a:rPr lang="de-DE" dirty="0" err="1"/>
              <a:t>section</a:t>
            </a:r>
            <a:endParaRPr lang="de-DE" dirty="0"/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08D4C89A-2F42-4FE8-B3D5-42C314EC49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693" y="1333792"/>
            <a:ext cx="6228282" cy="3892676"/>
          </a:xfr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C7A1D8C-9AB0-466B-BFD1-E2D36E084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13AD2-27EE-4E6A-976A-CFBBA8C2EF07}" type="datetime3">
              <a:rPr lang="en-US" smtClean="0"/>
              <a:t>16 September 2022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8BEC8CF-D1A7-4594-8C2D-F44E5894F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GIP S.à r.l., Rue Gabriel Lippmann 22, L-5365 Munsbach Tel.: +352 2060 8844 – 11, http://www.g-i-p.tech 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C907A07-C3D1-4715-A067-5392050A5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0263F55-FB2E-4848-987A-0124C72584AC}"/>
              </a:ext>
            </a:extLst>
          </p:cNvPr>
          <p:cNvSpPr txBox="1"/>
          <p:nvPr/>
        </p:nvSpPr>
        <p:spPr>
          <a:xfrm>
            <a:off x="692213" y="5444289"/>
            <a:ext cx="3675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Anker </a:t>
            </a:r>
            <a:r>
              <a:rPr lang="de-DE" dirty="0" err="1"/>
              <a:t>contact</a:t>
            </a:r>
            <a:r>
              <a:rPr lang="de-DE" dirty="0"/>
              <a:t> </a:t>
            </a:r>
            <a:r>
              <a:rPr lang="de-DE" dirty="0" err="1"/>
              <a:t>button</a:t>
            </a:r>
            <a:r>
              <a:rPr lang="de-DE" dirty="0"/>
              <a:t> on </a:t>
            </a:r>
            <a:r>
              <a:rPr lang="de-DE" dirty="0" err="1"/>
              <a:t>every</a:t>
            </a:r>
            <a:r>
              <a:rPr lang="de-DE" dirty="0"/>
              <a:t> </a:t>
            </a:r>
            <a:r>
              <a:rPr lang="de-DE" dirty="0" err="1"/>
              <a:t>site</a:t>
            </a:r>
            <a:endParaRPr lang="de-DE" dirty="0"/>
          </a:p>
          <a:p>
            <a:r>
              <a:rPr lang="de-DE" dirty="0"/>
              <a:t>Same </a:t>
            </a:r>
            <a:r>
              <a:rPr lang="de-DE" dirty="0" err="1"/>
              <a:t>place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site</a:t>
            </a:r>
            <a:endParaRPr lang="de-DE" dirty="0"/>
          </a:p>
          <a:p>
            <a:r>
              <a:rPr lang="de-DE" dirty="0"/>
              <a:t> </a:t>
            </a:r>
          </a:p>
          <a:p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9603177-BDCE-4D2C-B08A-61B3CB8BD93F}"/>
              </a:ext>
            </a:extLst>
          </p:cNvPr>
          <p:cNvSpPr txBox="1"/>
          <p:nvPr/>
        </p:nvSpPr>
        <p:spPr>
          <a:xfrm>
            <a:off x="5299911" y="5606716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click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contact</a:t>
            </a:r>
            <a:r>
              <a:rPr lang="de-DE" dirty="0"/>
              <a:t> </a:t>
            </a:r>
            <a:r>
              <a:rPr lang="de-DE" dirty="0" err="1"/>
              <a:t>button</a:t>
            </a:r>
            <a:r>
              <a:rPr lang="de-DE" dirty="0"/>
              <a:t> </a:t>
            </a:r>
          </a:p>
          <a:p>
            <a:r>
              <a:rPr lang="de-DE" dirty="0"/>
              <a:t>Slide </a:t>
            </a:r>
            <a:r>
              <a:rPr lang="de-DE" dirty="0" err="1"/>
              <a:t>animation</a:t>
            </a:r>
            <a:r>
              <a:rPr lang="de-DE" dirty="0"/>
              <a:t> </a:t>
            </a:r>
            <a:r>
              <a:rPr lang="de-DE" dirty="0" err="1"/>
              <a:t>till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field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‚open‘ </a:t>
            </a:r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7102BA73-D3C0-4748-B739-E94CE4BE0CD2}"/>
              </a:ext>
            </a:extLst>
          </p:cNvPr>
          <p:cNvCxnSpPr/>
          <p:nvPr/>
        </p:nvCxnSpPr>
        <p:spPr>
          <a:xfrm flipV="1">
            <a:off x="3687679" y="4716379"/>
            <a:ext cx="764005" cy="721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F3A0F9F4-5907-4FF4-92A4-67A28946AAB7}"/>
              </a:ext>
            </a:extLst>
          </p:cNvPr>
          <p:cNvCxnSpPr/>
          <p:nvPr/>
        </p:nvCxnSpPr>
        <p:spPr>
          <a:xfrm flipH="1" flipV="1">
            <a:off x="4656221" y="4938963"/>
            <a:ext cx="1395663" cy="7187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C27D8939-2E2D-4A02-8E28-6DC64F8EC6AD}"/>
              </a:ext>
            </a:extLst>
          </p:cNvPr>
          <p:cNvCxnSpPr/>
          <p:nvPr/>
        </p:nvCxnSpPr>
        <p:spPr>
          <a:xfrm flipH="1" flipV="1">
            <a:off x="8488279" y="5226468"/>
            <a:ext cx="192505" cy="7111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6246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C8194F-E1C9-80A5-F6B8-FF1370B56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LU" dirty="0"/>
              <a:t>Landingpage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B6652C-F7DE-D829-7FD3-3B4FDFB7F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2124-A6CD-455D-8B69-04F7BB26A328}" type="datetime3">
              <a:rPr lang="en-US" smtClean="0"/>
              <a:pPr/>
              <a:t>19 September 2022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D64921-9D51-5304-7EEA-703E3C1A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GIP S.à r.l., Rue Gabriel Lippmann 22, L-5365 Munsbach</a:t>
            </a:r>
          </a:p>
          <a:p>
            <a:r>
              <a:rPr lang="de-DE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C278A4D-2078-9166-3974-1766B179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38C9EB63-AFAA-6E17-43AC-299C03503D89}"/>
              </a:ext>
            </a:extLst>
          </p:cNvPr>
          <p:cNvSpPr txBox="1"/>
          <p:nvPr/>
        </p:nvSpPr>
        <p:spPr>
          <a:xfrm>
            <a:off x="239996" y="777807"/>
            <a:ext cx="269475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is a DEMO-PICTURE – the designer from </a:t>
            </a:r>
            <a:r>
              <a:rPr lang="en-US" dirty="0" err="1"/>
              <a:t>AdobeStock</a:t>
            </a:r>
            <a:r>
              <a:rPr lang="en-US" dirty="0"/>
              <a:t> is mentioned on the last page of this presentation.</a:t>
            </a:r>
          </a:p>
          <a:p>
            <a:r>
              <a:rPr lang="en-US" dirty="0"/>
              <a:t>In the future, the graphic in the 1st block should be animated (preferred using CSS). </a:t>
            </a:r>
          </a:p>
          <a:p>
            <a:r>
              <a:rPr lang="en-US" dirty="0"/>
              <a:t>Example:</a:t>
            </a:r>
          </a:p>
          <a:p>
            <a:r>
              <a:rPr lang="en-US" dirty="0"/>
              <a:t>• pulsating effect from elements within the graphic</a:t>
            </a:r>
          </a:p>
          <a:p>
            <a:r>
              <a:rPr lang="en-US" dirty="0"/>
              <a:t>• moving shield, gear wheel, </a:t>
            </a:r>
            <a:r>
              <a:rPr lang="en-US" dirty="0" err="1"/>
              <a:t>etc</a:t>
            </a:r>
            <a:r>
              <a:rPr lang="en-US" dirty="0"/>
              <a:t> moving objects </a:t>
            </a:r>
          </a:p>
          <a:p>
            <a:r>
              <a:rPr lang="en-US" dirty="0"/>
              <a:t>• running programs </a:t>
            </a:r>
          </a:p>
          <a:p>
            <a:r>
              <a:rPr lang="en-US" dirty="0"/>
              <a:t>• etc. </a:t>
            </a:r>
            <a:r>
              <a:rPr lang="de-LU" dirty="0"/>
              <a:t> </a:t>
            </a:r>
          </a:p>
          <a:p>
            <a:endParaRPr lang="de-LU" dirty="0"/>
          </a:p>
          <a:p>
            <a:r>
              <a:rPr lang="de-LU" dirty="0"/>
              <a:t>Info: </a:t>
            </a:r>
            <a:r>
              <a:rPr lang="de-LU" dirty="0" err="1"/>
              <a:t>we</a:t>
            </a:r>
            <a:r>
              <a:rPr lang="de-LU" dirty="0"/>
              <a:t> like </a:t>
            </a:r>
            <a:r>
              <a:rPr lang="de-LU" dirty="0" err="1"/>
              <a:t>to</a:t>
            </a:r>
            <a:r>
              <a:rPr lang="de-LU" dirty="0"/>
              <a:t> </a:t>
            </a:r>
            <a:r>
              <a:rPr lang="de-LU" dirty="0" err="1"/>
              <a:t>have</a:t>
            </a:r>
            <a:r>
              <a:rPr lang="de-LU" dirty="0"/>
              <a:t> SVG- </a:t>
            </a:r>
            <a:r>
              <a:rPr lang="de-LU" dirty="0" err="1"/>
              <a:t>graphics</a:t>
            </a:r>
            <a:r>
              <a:rPr lang="de-LU" dirty="0"/>
              <a:t> on </a:t>
            </a:r>
            <a:r>
              <a:rPr lang="de-LU" dirty="0" err="1"/>
              <a:t>the</a:t>
            </a:r>
            <a:r>
              <a:rPr lang="de-LU" dirty="0"/>
              <a:t> </a:t>
            </a:r>
            <a:r>
              <a:rPr lang="de-LU" dirty="0" err="1"/>
              <a:t>website</a:t>
            </a:r>
            <a:r>
              <a:rPr lang="de-LU" dirty="0"/>
              <a:t>. 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F0D887B-8161-DC4E-A846-0453357F0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4747" y="467751"/>
            <a:ext cx="9017253" cy="5554371"/>
          </a:xfrm>
          <a:prstGeom prst="rect">
            <a:avLst/>
          </a:prstGeom>
        </p:spPr>
      </p:pic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4480ED8B-93CD-00FB-9FCA-F19C555B5D30}"/>
              </a:ext>
            </a:extLst>
          </p:cNvPr>
          <p:cNvCxnSpPr>
            <a:cxnSpLocks/>
          </p:cNvCxnSpPr>
          <p:nvPr/>
        </p:nvCxnSpPr>
        <p:spPr>
          <a:xfrm>
            <a:off x="2842591" y="1530626"/>
            <a:ext cx="5227983" cy="347870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199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444FBD92-7481-A74C-222D-E7A917068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8577" y="166300"/>
            <a:ext cx="8201561" cy="604299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AB3EB4B-BD74-FD09-6588-0DAF2D257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LU" dirty="0"/>
              <a:t>Landingpage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CF14752-23B2-2345-FB68-2AE58C63D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2124-A6CD-455D-8B69-04F7BB26A328}" type="datetime3">
              <a:rPr lang="en-US" smtClean="0"/>
              <a:pPr/>
              <a:t>19 September 2022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9268907-E2F9-BF69-CC8F-B61F6453A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GIP S.à r.l., Rue Gabriel Lippmann 22, L-5365 Munsbach</a:t>
            </a:r>
          </a:p>
          <a:p>
            <a:r>
              <a:rPr lang="de-DE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B59BB6B-B33F-3DE1-3E1E-5692EC1F0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7537AA8B-827B-4B8B-816C-86B0ACEC74A8}"/>
              </a:ext>
            </a:extLst>
          </p:cNvPr>
          <p:cNvSpPr txBox="1"/>
          <p:nvPr/>
        </p:nvSpPr>
        <p:spPr>
          <a:xfrm>
            <a:off x="9608547" y="1384051"/>
            <a:ext cx="1592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LU" dirty="0" err="1">
                <a:solidFill>
                  <a:schemeClr val="bg1"/>
                </a:solidFill>
              </a:rPr>
              <a:t>Shied</a:t>
            </a:r>
            <a:r>
              <a:rPr lang="de-LU" dirty="0">
                <a:solidFill>
                  <a:schemeClr val="bg1"/>
                </a:solidFill>
              </a:rPr>
              <a:t> </a:t>
            </a:r>
            <a:r>
              <a:rPr lang="de-LU" dirty="0" err="1">
                <a:solidFill>
                  <a:schemeClr val="bg1"/>
                </a:solidFill>
              </a:rPr>
              <a:t>with</a:t>
            </a:r>
            <a:r>
              <a:rPr lang="de-LU" dirty="0">
                <a:solidFill>
                  <a:schemeClr val="bg1"/>
                </a:solidFill>
              </a:rPr>
              <a:t> </a:t>
            </a:r>
            <a:r>
              <a:rPr lang="de-LU" dirty="0" err="1">
                <a:solidFill>
                  <a:schemeClr val="bg1"/>
                </a:solidFill>
              </a:rPr>
              <a:t>pulsating</a:t>
            </a:r>
            <a:r>
              <a:rPr lang="de-LU" dirty="0">
                <a:solidFill>
                  <a:schemeClr val="bg1"/>
                </a:solidFill>
              </a:rPr>
              <a:t> </a:t>
            </a:r>
            <a:r>
              <a:rPr lang="de-LU" dirty="0" err="1">
                <a:solidFill>
                  <a:schemeClr val="bg1"/>
                </a:solidFill>
              </a:rPr>
              <a:t>effect</a:t>
            </a:r>
            <a:endParaRPr lang="de-LU" dirty="0">
              <a:solidFill>
                <a:schemeClr val="bg1"/>
              </a:solidFill>
            </a:endParaRPr>
          </a:p>
        </p:txBody>
      </p: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EAD59B75-BA5A-792A-4390-3FE7D9E49F33}"/>
              </a:ext>
            </a:extLst>
          </p:cNvPr>
          <p:cNvCxnSpPr/>
          <p:nvPr/>
        </p:nvCxnSpPr>
        <p:spPr>
          <a:xfrm flipH="1">
            <a:off x="9028943" y="1719799"/>
            <a:ext cx="599507" cy="121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AB80316F-FEFD-0245-58BA-B403CD00B8DA}"/>
              </a:ext>
            </a:extLst>
          </p:cNvPr>
          <p:cNvSpPr txBox="1"/>
          <p:nvPr/>
        </p:nvSpPr>
        <p:spPr>
          <a:xfrm>
            <a:off x="448117" y="3385097"/>
            <a:ext cx="211947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LU" dirty="0" err="1"/>
              <a:t>If</a:t>
            </a:r>
            <a:r>
              <a:rPr lang="de-LU" dirty="0"/>
              <a:t> </a:t>
            </a:r>
            <a:r>
              <a:rPr lang="de-LU" dirty="0" err="1"/>
              <a:t>you</a:t>
            </a:r>
            <a:r>
              <a:rPr lang="de-LU" dirty="0"/>
              <a:t> </a:t>
            </a:r>
            <a:r>
              <a:rPr lang="de-LU" dirty="0" err="1"/>
              <a:t>hover</a:t>
            </a:r>
            <a:r>
              <a:rPr lang="de-LU" dirty="0"/>
              <a:t> </a:t>
            </a:r>
            <a:r>
              <a:rPr lang="de-LU" dirty="0" err="1"/>
              <a:t>over</a:t>
            </a:r>
            <a:r>
              <a:rPr lang="de-LU" dirty="0"/>
              <a:t> </a:t>
            </a:r>
            <a:r>
              <a:rPr lang="de-LU" dirty="0" err="1"/>
              <a:t>the</a:t>
            </a:r>
            <a:r>
              <a:rPr lang="de-LU" dirty="0"/>
              <a:t> </a:t>
            </a:r>
            <a:r>
              <a:rPr lang="de-LU" dirty="0" err="1"/>
              <a:t>pictures</a:t>
            </a:r>
            <a:r>
              <a:rPr lang="de-LU" dirty="0"/>
              <a:t>, </a:t>
            </a:r>
            <a:r>
              <a:rPr lang="de-LU" dirty="0" err="1"/>
              <a:t>text</a:t>
            </a:r>
            <a:r>
              <a:rPr lang="de-LU" dirty="0"/>
              <a:t> will </a:t>
            </a:r>
            <a:r>
              <a:rPr lang="de-LU" dirty="0" err="1"/>
              <a:t>appear</a:t>
            </a:r>
            <a:r>
              <a:rPr lang="de-LU" dirty="0"/>
              <a:t>.</a:t>
            </a:r>
          </a:p>
          <a:p>
            <a:endParaRPr lang="de-LU" dirty="0"/>
          </a:p>
          <a:p>
            <a:r>
              <a:rPr lang="de-LU" dirty="0" err="1"/>
              <a:t>You</a:t>
            </a:r>
            <a:r>
              <a:rPr lang="de-LU" dirty="0"/>
              <a:t> </a:t>
            </a:r>
            <a:r>
              <a:rPr lang="de-LU" dirty="0" err="1"/>
              <a:t>are</a:t>
            </a:r>
            <a:r>
              <a:rPr lang="de-LU" dirty="0"/>
              <a:t> </a:t>
            </a:r>
            <a:r>
              <a:rPr lang="de-LU" dirty="0" err="1"/>
              <a:t>going</a:t>
            </a:r>
            <a:r>
              <a:rPr lang="de-LU" dirty="0"/>
              <a:t> </a:t>
            </a:r>
            <a:r>
              <a:rPr lang="de-LU" dirty="0" err="1"/>
              <a:t>to</a:t>
            </a:r>
            <a:r>
              <a:rPr lang="de-LU" dirty="0"/>
              <a:t> find </a:t>
            </a:r>
            <a:r>
              <a:rPr lang="de-LU" dirty="0" err="1"/>
              <a:t>the</a:t>
            </a:r>
            <a:r>
              <a:rPr lang="de-LU" dirty="0"/>
              <a:t> </a:t>
            </a:r>
            <a:r>
              <a:rPr lang="de-LU" dirty="0" err="1"/>
              <a:t>text</a:t>
            </a:r>
            <a:r>
              <a:rPr lang="de-LU" dirty="0"/>
              <a:t> </a:t>
            </a:r>
            <a:r>
              <a:rPr lang="de-LU" dirty="0" err="1"/>
              <a:t>from</a:t>
            </a:r>
            <a:r>
              <a:rPr lang="de-LU" dirty="0"/>
              <a:t> </a:t>
            </a:r>
            <a:r>
              <a:rPr lang="de-LU" dirty="0" err="1"/>
              <a:t>the</a:t>
            </a:r>
            <a:r>
              <a:rPr lang="de-LU" dirty="0"/>
              <a:t> </a:t>
            </a:r>
            <a:r>
              <a:rPr lang="de-LU" dirty="0" err="1"/>
              <a:t>branches</a:t>
            </a:r>
            <a:r>
              <a:rPr lang="de-LU" dirty="0"/>
              <a:t> on </a:t>
            </a:r>
            <a:r>
              <a:rPr lang="de-LU" dirty="0" err="1"/>
              <a:t>the</a:t>
            </a:r>
            <a:r>
              <a:rPr lang="de-LU" dirty="0"/>
              <a:t> </a:t>
            </a:r>
            <a:r>
              <a:rPr lang="de-LU" dirty="0" err="1"/>
              <a:t>branch</a:t>
            </a:r>
            <a:r>
              <a:rPr lang="de-LU" dirty="0"/>
              <a:t> Word-</a:t>
            </a:r>
            <a:r>
              <a:rPr lang="de-LU" dirty="0" err="1"/>
              <a:t>doc</a:t>
            </a:r>
            <a:endParaRPr lang="de-LU" dirty="0"/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8437D53A-585A-38A6-DC43-548DAB1FE2A0}"/>
              </a:ext>
            </a:extLst>
          </p:cNvPr>
          <p:cNvCxnSpPr/>
          <p:nvPr/>
        </p:nvCxnSpPr>
        <p:spPr>
          <a:xfrm>
            <a:off x="1780355" y="4166273"/>
            <a:ext cx="2331417" cy="33643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9351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2152A4-CA27-62A5-AAB5-F4B3921B5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LU" dirty="0" err="1"/>
              <a:t>CDaaS</a:t>
            </a:r>
            <a:endParaRPr lang="de-LU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15EF716-3CE9-7E6D-27AC-597D5635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2124-A6CD-455D-8B69-04F7BB26A328}" type="datetime3">
              <a:rPr lang="en-US" smtClean="0"/>
              <a:pPr/>
              <a:t>16 September 2022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1BDD101-FA6C-EDC2-B74C-4CBB38226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GIP S.à r.l., Rue Gabriel Lippmann 22, L-5365 Munsbach</a:t>
            </a:r>
          </a:p>
          <a:p>
            <a:r>
              <a:rPr lang="de-DE"/>
              <a:t>Tel.: +352 2060 8844 – 11, Fax: +352 2060 8844 – 90, http://www.g-i-p.tech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E9929D9-2749-9C84-5330-D0FF8038B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22F2-F02A-47C6-AF83-37FCD25CE103}" type="slidenum">
              <a:rPr lang="de-DE" smtClean="0"/>
              <a:pPr/>
              <a:t>9</a:t>
            </a:fld>
            <a:endParaRPr lang="de-DE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B5B730C6-0D6F-E1EF-DBD0-862C2946BD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93"/>
          <a:stretch/>
        </p:blipFill>
        <p:spPr>
          <a:xfrm>
            <a:off x="3737114" y="18256"/>
            <a:ext cx="7659542" cy="6066774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045EBAE7-DDEB-B04A-F57F-828686A07266}"/>
              </a:ext>
            </a:extLst>
          </p:cNvPr>
          <p:cNvSpPr txBox="1"/>
          <p:nvPr/>
        </p:nvSpPr>
        <p:spPr>
          <a:xfrm>
            <a:off x="137765" y="1644614"/>
            <a:ext cx="32017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LU" dirty="0" err="1"/>
              <a:t>Should</a:t>
            </a:r>
            <a:r>
              <a:rPr lang="de-LU" dirty="0"/>
              <a:t> </a:t>
            </a:r>
            <a:r>
              <a:rPr lang="de-LU" dirty="0" err="1"/>
              <a:t>be</a:t>
            </a:r>
            <a:r>
              <a:rPr lang="de-LU" dirty="0"/>
              <a:t> </a:t>
            </a:r>
            <a:r>
              <a:rPr lang="de-LU" dirty="0" err="1"/>
              <a:t>exchanged</a:t>
            </a:r>
            <a:r>
              <a:rPr lang="de-LU" dirty="0"/>
              <a:t> </a:t>
            </a:r>
            <a:r>
              <a:rPr lang="de-LU" dirty="0" err="1"/>
              <a:t>to</a:t>
            </a:r>
            <a:r>
              <a:rPr lang="de-LU" dirty="0"/>
              <a:t> match </a:t>
            </a:r>
            <a:r>
              <a:rPr lang="de-LU" dirty="0" err="1"/>
              <a:t>the</a:t>
            </a:r>
            <a:r>
              <a:rPr lang="de-LU" dirty="0"/>
              <a:t> </a:t>
            </a:r>
            <a:r>
              <a:rPr lang="de-LU" dirty="0" err="1"/>
              <a:t>content</a:t>
            </a:r>
            <a:r>
              <a:rPr lang="de-LU" dirty="0"/>
              <a:t> / </a:t>
            </a:r>
            <a:r>
              <a:rPr lang="de-LU" dirty="0" err="1"/>
              <a:t>can</a:t>
            </a:r>
            <a:r>
              <a:rPr lang="de-LU" dirty="0"/>
              <a:t> </a:t>
            </a:r>
            <a:r>
              <a:rPr lang="de-LU" dirty="0" err="1"/>
              <a:t>be</a:t>
            </a:r>
            <a:r>
              <a:rPr lang="de-LU" dirty="0"/>
              <a:t> </a:t>
            </a:r>
            <a:r>
              <a:rPr lang="de-LU" dirty="0" err="1"/>
              <a:t>oriented</a:t>
            </a:r>
            <a:r>
              <a:rPr lang="de-LU" dirty="0"/>
              <a:t> on </a:t>
            </a:r>
            <a:r>
              <a:rPr lang="de-LU" dirty="0" err="1"/>
              <a:t>the</a:t>
            </a:r>
            <a:r>
              <a:rPr lang="de-LU" dirty="0"/>
              <a:t> </a:t>
            </a:r>
            <a:r>
              <a:rPr lang="de-LU" dirty="0" err="1"/>
              <a:t>shown</a:t>
            </a:r>
            <a:r>
              <a:rPr lang="de-LU" dirty="0"/>
              <a:t> </a:t>
            </a:r>
            <a:r>
              <a:rPr lang="de-LU" dirty="0" err="1"/>
              <a:t>graphic</a:t>
            </a:r>
            <a:r>
              <a:rPr lang="de-LU" dirty="0"/>
              <a:t>. </a:t>
            </a:r>
          </a:p>
          <a:p>
            <a:r>
              <a:rPr lang="de-LU" dirty="0"/>
              <a:t>Animation </a:t>
            </a:r>
            <a:r>
              <a:rPr lang="de-LU" dirty="0" err="1"/>
              <a:t>preferred</a:t>
            </a:r>
            <a:endParaRPr lang="de-LU" dirty="0"/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7F14AD02-3F71-F186-E1D1-05A37AF141CD}"/>
              </a:ext>
            </a:extLst>
          </p:cNvPr>
          <p:cNvCxnSpPr>
            <a:stCxn id="3" idx="3"/>
          </p:cNvCxnSpPr>
          <p:nvPr/>
        </p:nvCxnSpPr>
        <p:spPr>
          <a:xfrm flipV="1">
            <a:off x="3339547" y="1977887"/>
            <a:ext cx="4284000" cy="266892"/>
          </a:xfrm>
          <a:prstGeom prst="straightConnector1">
            <a:avLst/>
          </a:prstGeom>
          <a:ln w="3810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393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tantia-Franklin Gothic Book">
      <a:majorFont>
        <a:latin typeface="Constantia" panose="02030602050306030303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43CC4DE2933754087479E68D7350F91" ma:contentTypeVersion="15" ma:contentTypeDescription="Ein neues Dokument erstellen." ma:contentTypeScope="" ma:versionID="3181be2d487cdf45379131967f34488f">
  <xsd:schema xmlns:xsd="http://www.w3.org/2001/XMLSchema" xmlns:xs="http://www.w3.org/2001/XMLSchema" xmlns:p="http://schemas.microsoft.com/office/2006/metadata/properties" xmlns:ns2="e80f594f-e4fd-48a9-9e31-fca2239af45d" xmlns:ns3="5c90da91-de8f-4265-b3ae-d30936bed380" targetNamespace="http://schemas.microsoft.com/office/2006/metadata/properties" ma:root="true" ma:fieldsID="aa67909bdb80d649503639006121feec" ns2:_="" ns3:_="">
    <xsd:import namespace="e80f594f-e4fd-48a9-9e31-fca2239af45d"/>
    <xsd:import namespace="5c90da91-de8f-4265-b3ae-d30936bed38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0f594f-e4fd-48a9-9e31-fca2239af4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ildmarkierungen" ma:readOnly="false" ma:fieldId="{5cf76f15-5ced-4ddc-b409-7134ff3c332f}" ma:taxonomyMulti="true" ma:sspId="bdca575a-ac8a-4508-b902-71660ee9f33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90da91-de8f-4265-b3ae-d30936bed380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e849813e-7212-40da-9e80-f02838bb4f05}" ma:internalName="TaxCatchAll" ma:showField="CatchAllData" ma:web="5c90da91-de8f-4265-b3ae-d30936bed38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c90da91-de8f-4265-b3ae-d30936bed380" xsi:nil="true"/>
    <lcf76f155ced4ddcb4097134ff3c332f xmlns="e80f594f-e4fd-48a9-9e31-fca2239af45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1C6EF79-84B7-4BAB-A0DF-E081EC111B01}"/>
</file>

<file path=customXml/itemProps2.xml><?xml version="1.0" encoding="utf-8"?>
<ds:datastoreItem xmlns:ds="http://schemas.openxmlformats.org/officeDocument/2006/customXml" ds:itemID="{F25C1CEE-950C-40ED-B329-02BBDC6A08E1}"/>
</file>

<file path=customXml/itemProps3.xml><?xml version="1.0" encoding="utf-8"?>
<ds:datastoreItem xmlns:ds="http://schemas.openxmlformats.org/officeDocument/2006/customXml" ds:itemID="{51A1954A-F644-4589-8F13-53AB66B157D4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1383</Words>
  <Application>Microsoft Office PowerPoint</Application>
  <PresentationFormat>Breitbild</PresentationFormat>
  <Paragraphs>177</Paragraphs>
  <Slides>17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4" baseType="lpstr">
      <vt:lpstr>Arial</vt:lpstr>
      <vt:lpstr>Arial Nova Light</vt:lpstr>
      <vt:lpstr>Calibri</vt:lpstr>
      <vt:lpstr>Franklin Gothic Book</vt:lpstr>
      <vt:lpstr>Readex Pro Light</vt:lpstr>
      <vt:lpstr>Readex Pro regular</vt:lpstr>
      <vt:lpstr>Office</vt:lpstr>
      <vt:lpstr>Website-Design</vt:lpstr>
      <vt:lpstr>Summary</vt:lpstr>
      <vt:lpstr>Theme setting</vt:lpstr>
      <vt:lpstr>Nav-Bar + Footer</vt:lpstr>
      <vt:lpstr>PowerPoint-Präsentation</vt:lpstr>
      <vt:lpstr>1. Example für contact section</vt:lpstr>
      <vt:lpstr>Landingpage</vt:lpstr>
      <vt:lpstr>Landingpage</vt:lpstr>
      <vt:lpstr>CDaaS</vt:lpstr>
      <vt:lpstr>CDaaS</vt:lpstr>
      <vt:lpstr> Security Service (every other sub-page)</vt:lpstr>
      <vt:lpstr>              SOC</vt:lpstr>
      <vt:lpstr>Cloud Security</vt:lpstr>
      <vt:lpstr>company</vt:lpstr>
      <vt:lpstr>career</vt:lpstr>
      <vt:lpstr>source: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Natalie Frankenberg</dc:creator>
  <cp:lastModifiedBy>Natalie Frankenberg</cp:lastModifiedBy>
  <cp:revision>6</cp:revision>
  <dcterms:created xsi:type="dcterms:W3CDTF">2022-02-04T08:34:09Z</dcterms:created>
  <dcterms:modified xsi:type="dcterms:W3CDTF">2022-09-19T08:54:15Z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0x010100643CC4DE2933754087479E68D7350F91</vt:lpwstr>
  </property>
</Properties>
</file>